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22"/>
  </p:notesMasterIdLst>
  <p:sldIdLst>
    <p:sldId id="256" r:id="rId4"/>
    <p:sldId id="28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1" r:id="rId14"/>
    <p:sldId id="267" r:id="rId15"/>
    <p:sldId id="269" r:id="rId16"/>
    <p:sldId id="272" r:id="rId17"/>
    <p:sldId id="273" r:id="rId18"/>
    <p:sldId id="278" r:id="rId19"/>
    <p:sldId id="282" r:id="rId20"/>
    <p:sldId id="280" r:id="rId21"/>
  </p:sldIdLst>
  <p:sldSz cx="12192000" cy="6858000"/>
  <p:notesSz cx="6858000" cy="9144000"/>
  <p:embeddedFontLst>
    <p:embeddedFont>
      <p:font typeface="Bookman Old Style" panose="02050604050505020204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Libre Franklin" pitchFamily="2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jb+9hCMpraZpgOKr+B3x2rV+lzQ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man diri" initials="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E436AE-B1CE-430D-93E1-E8D6B2B5F42C}">
  <a:tblStyle styleId="{31E436AE-B1CE-430D-93E1-E8D6B2B5F4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57" autoAdjust="0"/>
  </p:normalViewPr>
  <p:slideViewPr>
    <p:cSldViewPr snapToGrid="0">
      <p:cViewPr varScale="1">
        <p:scale>
          <a:sx n="59" d="100"/>
          <a:sy n="59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79475-7E28-47D1-9C44-CED2A7F7C61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6B5A98-D19A-4D62-BE1A-90CAE91F4C3D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Model Training</a:t>
          </a:r>
        </a:p>
      </dgm:t>
    </dgm:pt>
    <dgm:pt modelId="{F47D7B73-E538-4D35-A82E-7E06B9715C05}" type="parTrans" cxnId="{D7CF103A-99C9-4437-8AB3-48CB385337D5}">
      <dgm:prSet/>
      <dgm:spPr/>
      <dgm:t>
        <a:bodyPr/>
        <a:lstStyle/>
        <a:p>
          <a:endParaRPr lang="en-US"/>
        </a:p>
      </dgm:t>
    </dgm:pt>
    <dgm:pt modelId="{9C1F0792-5DAD-43E9-97F1-806FF1984795}" type="sibTrans" cxnId="{D7CF103A-99C9-4437-8AB3-48CB385337D5}">
      <dgm:prSet/>
      <dgm:spPr/>
      <dgm:t>
        <a:bodyPr/>
        <a:lstStyle/>
        <a:p>
          <a:endParaRPr lang="en-US"/>
        </a:p>
      </dgm:t>
    </dgm:pt>
    <dgm:pt modelId="{D6BE2A52-1116-4AA6-8A68-22F5BB24BF55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Neural Network</a:t>
          </a:r>
        </a:p>
      </dgm:t>
    </dgm:pt>
    <dgm:pt modelId="{2A02775B-DC23-453D-AE8D-492BE1E4AEBF}" type="parTrans" cxnId="{50FF4A98-62FB-498B-8B43-605AF6E8A1CF}">
      <dgm:prSet/>
      <dgm:spPr/>
      <dgm:t>
        <a:bodyPr/>
        <a:lstStyle/>
        <a:p>
          <a:endParaRPr lang="en-US"/>
        </a:p>
      </dgm:t>
    </dgm:pt>
    <dgm:pt modelId="{8F8A515A-BEED-4EF8-94CF-64A93F1E6A9C}" type="sibTrans" cxnId="{50FF4A98-62FB-498B-8B43-605AF6E8A1CF}">
      <dgm:prSet/>
      <dgm:spPr/>
      <dgm:t>
        <a:bodyPr/>
        <a:lstStyle/>
        <a:p>
          <a:endParaRPr lang="en-US"/>
        </a:p>
      </dgm:t>
    </dgm:pt>
    <dgm:pt modelId="{35E23D4C-0308-4356-93AD-0F4C30A6614A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LSTM</a:t>
          </a:r>
        </a:p>
      </dgm:t>
    </dgm:pt>
    <dgm:pt modelId="{5C4A11C2-DFFC-41D7-B968-21436B77EEC5}" type="parTrans" cxnId="{D4CA46DF-437F-4544-9C6E-068E49EF194C}">
      <dgm:prSet/>
      <dgm:spPr/>
      <dgm:t>
        <a:bodyPr/>
        <a:lstStyle/>
        <a:p>
          <a:endParaRPr lang="en-US"/>
        </a:p>
      </dgm:t>
    </dgm:pt>
    <dgm:pt modelId="{ECFDCA08-6739-405E-9D9B-7DF1CC05FA5C}" type="sibTrans" cxnId="{D4CA46DF-437F-4544-9C6E-068E49EF194C}">
      <dgm:prSet/>
      <dgm:spPr/>
      <dgm:t>
        <a:bodyPr/>
        <a:lstStyle/>
        <a:p>
          <a:endParaRPr lang="en-US"/>
        </a:p>
      </dgm:t>
    </dgm:pt>
    <dgm:pt modelId="{0E699F42-08E6-4235-A2C2-DBC8FA7F6208}" type="pres">
      <dgm:prSet presAssocID="{DD279475-7E28-47D1-9C44-CED2A7F7C6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E2C0936-2742-4B6D-B9DB-E0560ABF40D9}" type="pres">
      <dgm:prSet presAssocID="{BE6B5A98-D19A-4D62-BE1A-90CAE91F4C3D}" presName="hierRoot1" presStyleCnt="0">
        <dgm:presLayoutVars>
          <dgm:hierBranch val="init"/>
        </dgm:presLayoutVars>
      </dgm:prSet>
      <dgm:spPr/>
    </dgm:pt>
    <dgm:pt modelId="{C7B380A4-8C7C-401A-91C0-3CCCFF62E09D}" type="pres">
      <dgm:prSet presAssocID="{BE6B5A98-D19A-4D62-BE1A-90CAE91F4C3D}" presName="rootComposite1" presStyleCnt="0"/>
      <dgm:spPr/>
    </dgm:pt>
    <dgm:pt modelId="{C6ACEFA0-3A2C-4927-BC73-B48220306FB6}" type="pres">
      <dgm:prSet presAssocID="{BE6B5A98-D19A-4D62-BE1A-90CAE91F4C3D}" presName="rootText1" presStyleLbl="node0" presStyleIdx="0" presStyleCnt="1" custLinFactNeighborX="-3552">
        <dgm:presLayoutVars>
          <dgm:chPref val="3"/>
        </dgm:presLayoutVars>
      </dgm:prSet>
      <dgm:spPr/>
    </dgm:pt>
    <dgm:pt modelId="{E8B70D0B-9E03-4AE6-AEF8-D55E4DBEB6D8}" type="pres">
      <dgm:prSet presAssocID="{BE6B5A98-D19A-4D62-BE1A-90CAE91F4C3D}" presName="rootConnector1" presStyleLbl="node1" presStyleIdx="0" presStyleCnt="0"/>
      <dgm:spPr/>
    </dgm:pt>
    <dgm:pt modelId="{C35D7FAB-5B1B-4DAC-802C-A7562F3EEBB0}" type="pres">
      <dgm:prSet presAssocID="{BE6B5A98-D19A-4D62-BE1A-90CAE91F4C3D}" presName="hierChild2" presStyleCnt="0"/>
      <dgm:spPr/>
    </dgm:pt>
    <dgm:pt modelId="{C622B3F2-C413-4134-ADF6-A65838B7BF6C}" type="pres">
      <dgm:prSet presAssocID="{2A02775B-DC23-453D-AE8D-492BE1E4AEBF}" presName="Name37" presStyleLbl="parChTrans1D2" presStyleIdx="0" presStyleCnt="2"/>
      <dgm:spPr/>
    </dgm:pt>
    <dgm:pt modelId="{E0E711A5-E0B4-41D4-952C-D342936BB53C}" type="pres">
      <dgm:prSet presAssocID="{D6BE2A52-1116-4AA6-8A68-22F5BB24BF55}" presName="hierRoot2" presStyleCnt="0">
        <dgm:presLayoutVars>
          <dgm:hierBranch val="init"/>
        </dgm:presLayoutVars>
      </dgm:prSet>
      <dgm:spPr/>
    </dgm:pt>
    <dgm:pt modelId="{C0429F83-3F37-4989-9134-3BDC960A7F26}" type="pres">
      <dgm:prSet presAssocID="{D6BE2A52-1116-4AA6-8A68-22F5BB24BF55}" presName="rootComposite" presStyleCnt="0"/>
      <dgm:spPr/>
    </dgm:pt>
    <dgm:pt modelId="{B2007308-C351-4938-AF8B-6BB058A28BC7}" type="pres">
      <dgm:prSet presAssocID="{D6BE2A52-1116-4AA6-8A68-22F5BB24BF55}" presName="rootText" presStyleLbl="node2" presStyleIdx="0" presStyleCnt="2" custScaleY="43362">
        <dgm:presLayoutVars>
          <dgm:chPref val="3"/>
        </dgm:presLayoutVars>
      </dgm:prSet>
      <dgm:spPr/>
    </dgm:pt>
    <dgm:pt modelId="{AF442576-22F3-41EC-9F73-2A1F07B9DB34}" type="pres">
      <dgm:prSet presAssocID="{D6BE2A52-1116-4AA6-8A68-22F5BB24BF55}" presName="rootConnector" presStyleLbl="node2" presStyleIdx="0" presStyleCnt="2"/>
      <dgm:spPr/>
    </dgm:pt>
    <dgm:pt modelId="{03157180-DCA0-4BCB-A395-5EC336C0EF1E}" type="pres">
      <dgm:prSet presAssocID="{D6BE2A52-1116-4AA6-8A68-22F5BB24BF55}" presName="hierChild4" presStyleCnt="0"/>
      <dgm:spPr/>
    </dgm:pt>
    <dgm:pt modelId="{92531A0E-9F29-40AF-B23A-045CF7DBA106}" type="pres">
      <dgm:prSet presAssocID="{D6BE2A52-1116-4AA6-8A68-22F5BB24BF55}" presName="hierChild5" presStyleCnt="0"/>
      <dgm:spPr/>
    </dgm:pt>
    <dgm:pt modelId="{CC31209E-5453-4C02-9979-B03773B7E750}" type="pres">
      <dgm:prSet presAssocID="{5C4A11C2-DFFC-41D7-B968-21436B77EEC5}" presName="Name37" presStyleLbl="parChTrans1D2" presStyleIdx="1" presStyleCnt="2"/>
      <dgm:spPr/>
    </dgm:pt>
    <dgm:pt modelId="{84438CBC-0D16-4F35-B969-33D332C55F88}" type="pres">
      <dgm:prSet presAssocID="{35E23D4C-0308-4356-93AD-0F4C30A6614A}" presName="hierRoot2" presStyleCnt="0">
        <dgm:presLayoutVars>
          <dgm:hierBranch val="init"/>
        </dgm:presLayoutVars>
      </dgm:prSet>
      <dgm:spPr/>
    </dgm:pt>
    <dgm:pt modelId="{F578D3F1-8DCB-4456-BF74-0F9DACEE98B6}" type="pres">
      <dgm:prSet presAssocID="{35E23D4C-0308-4356-93AD-0F4C30A6614A}" presName="rootComposite" presStyleCnt="0"/>
      <dgm:spPr/>
    </dgm:pt>
    <dgm:pt modelId="{A256872D-947B-4F92-AEBF-E480AE9C278F}" type="pres">
      <dgm:prSet presAssocID="{35E23D4C-0308-4356-93AD-0F4C30A6614A}" presName="rootText" presStyleLbl="node2" presStyleIdx="1" presStyleCnt="2" custScaleY="43362">
        <dgm:presLayoutVars>
          <dgm:chPref val="3"/>
        </dgm:presLayoutVars>
      </dgm:prSet>
      <dgm:spPr/>
    </dgm:pt>
    <dgm:pt modelId="{D7F53410-448E-4BCB-880C-39CBF5B27152}" type="pres">
      <dgm:prSet presAssocID="{35E23D4C-0308-4356-93AD-0F4C30A6614A}" presName="rootConnector" presStyleLbl="node2" presStyleIdx="1" presStyleCnt="2"/>
      <dgm:spPr/>
    </dgm:pt>
    <dgm:pt modelId="{0549BEDF-C080-4DAE-824B-417C2E05E66B}" type="pres">
      <dgm:prSet presAssocID="{35E23D4C-0308-4356-93AD-0F4C30A6614A}" presName="hierChild4" presStyleCnt="0"/>
      <dgm:spPr/>
    </dgm:pt>
    <dgm:pt modelId="{E5F1AA85-4526-4800-987A-935AEBD8FFC2}" type="pres">
      <dgm:prSet presAssocID="{35E23D4C-0308-4356-93AD-0F4C30A6614A}" presName="hierChild5" presStyleCnt="0"/>
      <dgm:spPr/>
    </dgm:pt>
    <dgm:pt modelId="{04506914-8718-4D22-BE22-C70146CEE4FB}" type="pres">
      <dgm:prSet presAssocID="{BE6B5A98-D19A-4D62-BE1A-90CAE91F4C3D}" presName="hierChild3" presStyleCnt="0"/>
      <dgm:spPr/>
    </dgm:pt>
  </dgm:ptLst>
  <dgm:cxnLst>
    <dgm:cxn modelId="{3A57AA17-E1C0-4A5E-A28D-2F89102CB4DB}" type="presOf" srcId="{D6BE2A52-1116-4AA6-8A68-22F5BB24BF55}" destId="{B2007308-C351-4938-AF8B-6BB058A28BC7}" srcOrd="0" destOrd="0" presId="urn:microsoft.com/office/officeart/2005/8/layout/orgChart1"/>
    <dgm:cxn modelId="{956F6119-491D-4E46-8AB2-52E96FFEF8F9}" type="presOf" srcId="{D6BE2A52-1116-4AA6-8A68-22F5BB24BF55}" destId="{AF442576-22F3-41EC-9F73-2A1F07B9DB34}" srcOrd="1" destOrd="0" presId="urn:microsoft.com/office/officeart/2005/8/layout/orgChart1"/>
    <dgm:cxn modelId="{90DC0C36-D314-4600-BE90-97AD021B9158}" type="presOf" srcId="{2A02775B-DC23-453D-AE8D-492BE1E4AEBF}" destId="{C622B3F2-C413-4134-ADF6-A65838B7BF6C}" srcOrd="0" destOrd="0" presId="urn:microsoft.com/office/officeart/2005/8/layout/orgChart1"/>
    <dgm:cxn modelId="{D7CF103A-99C9-4437-8AB3-48CB385337D5}" srcId="{DD279475-7E28-47D1-9C44-CED2A7F7C612}" destId="{BE6B5A98-D19A-4D62-BE1A-90CAE91F4C3D}" srcOrd="0" destOrd="0" parTransId="{F47D7B73-E538-4D35-A82E-7E06B9715C05}" sibTransId="{9C1F0792-5DAD-43E9-97F1-806FF1984795}"/>
    <dgm:cxn modelId="{F6B0F963-43AB-490F-B2B0-097D9BFCA476}" type="presOf" srcId="{DD279475-7E28-47D1-9C44-CED2A7F7C612}" destId="{0E699F42-08E6-4235-A2C2-DBC8FA7F6208}" srcOrd="0" destOrd="0" presId="urn:microsoft.com/office/officeart/2005/8/layout/orgChart1"/>
    <dgm:cxn modelId="{09010A47-F856-47E4-93F7-92ECC70259B0}" type="presOf" srcId="{5C4A11C2-DFFC-41D7-B968-21436B77EEC5}" destId="{CC31209E-5453-4C02-9979-B03773B7E750}" srcOrd="0" destOrd="0" presId="urn:microsoft.com/office/officeart/2005/8/layout/orgChart1"/>
    <dgm:cxn modelId="{2F3CA06A-E97D-40AD-A68B-8113F4B0CF1D}" type="presOf" srcId="{35E23D4C-0308-4356-93AD-0F4C30A6614A}" destId="{D7F53410-448E-4BCB-880C-39CBF5B27152}" srcOrd="1" destOrd="0" presId="urn:microsoft.com/office/officeart/2005/8/layout/orgChart1"/>
    <dgm:cxn modelId="{B9A4EC7C-6A4C-4099-8F1D-C2AB9E40323B}" type="presOf" srcId="{BE6B5A98-D19A-4D62-BE1A-90CAE91F4C3D}" destId="{E8B70D0B-9E03-4AE6-AEF8-D55E4DBEB6D8}" srcOrd="1" destOrd="0" presId="urn:microsoft.com/office/officeart/2005/8/layout/orgChart1"/>
    <dgm:cxn modelId="{50FF4A98-62FB-498B-8B43-605AF6E8A1CF}" srcId="{BE6B5A98-D19A-4D62-BE1A-90CAE91F4C3D}" destId="{D6BE2A52-1116-4AA6-8A68-22F5BB24BF55}" srcOrd="0" destOrd="0" parTransId="{2A02775B-DC23-453D-AE8D-492BE1E4AEBF}" sibTransId="{8F8A515A-BEED-4EF8-94CF-64A93F1E6A9C}"/>
    <dgm:cxn modelId="{2E7B41B6-6872-483F-AF28-390B43EE2340}" type="presOf" srcId="{35E23D4C-0308-4356-93AD-0F4C30A6614A}" destId="{A256872D-947B-4F92-AEBF-E480AE9C278F}" srcOrd="0" destOrd="0" presId="urn:microsoft.com/office/officeart/2005/8/layout/orgChart1"/>
    <dgm:cxn modelId="{B71E71C8-BD2A-4244-BC17-14040EA2CABB}" type="presOf" srcId="{BE6B5A98-D19A-4D62-BE1A-90CAE91F4C3D}" destId="{C6ACEFA0-3A2C-4927-BC73-B48220306FB6}" srcOrd="0" destOrd="0" presId="urn:microsoft.com/office/officeart/2005/8/layout/orgChart1"/>
    <dgm:cxn modelId="{D4CA46DF-437F-4544-9C6E-068E49EF194C}" srcId="{BE6B5A98-D19A-4D62-BE1A-90CAE91F4C3D}" destId="{35E23D4C-0308-4356-93AD-0F4C30A6614A}" srcOrd="1" destOrd="0" parTransId="{5C4A11C2-DFFC-41D7-B968-21436B77EEC5}" sibTransId="{ECFDCA08-6739-405E-9D9B-7DF1CC05FA5C}"/>
    <dgm:cxn modelId="{B8B6B404-AFDC-432E-814D-8ADC068E0613}" type="presParOf" srcId="{0E699F42-08E6-4235-A2C2-DBC8FA7F6208}" destId="{4E2C0936-2742-4B6D-B9DB-E0560ABF40D9}" srcOrd="0" destOrd="0" presId="urn:microsoft.com/office/officeart/2005/8/layout/orgChart1"/>
    <dgm:cxn modelId="{E36CAB86-8BA2-455D-B81B-480ABE50E5C7}" type="presParOf" srcId="{4E2C0936-2742-4B6D-B9DB-E0560ABF40D9}" destId="{C7B380A4-8C7C-401A-91C0-3CCCFF62E09D}" srcOrd="0" destOrd="0" presId="urn:microsoft.com/office/officeart/2005/8/layout/orgChart1"/>
    <dgm:cxn modelId="{898F593F-7BE0-4B60-A1DF-60E585DA6566}" type="presParOf" srcId="{C7B380A4-8C7C-401A-91C0-3CCCFF62E09D}" destId="{C6ACEFA0-3A2C-4927-BC73-B48220306FB6}" srcOrd="0" destOrd="0" presId="urn:microsoft.com/office/officeart/2005/8/layout/orgChart1"/>
    <dgm:cxn modelId="{031D85AD-E982-42AF-8F33-4A600CC15E03}" type="presParOf" srcId="{C7B380A4-8C7C-401A-91C0-3CCCFF62E09D}" destId="{E8B70D0B-9E03-4AE6-AEF8-D55E4DBEB6D8}" srcOrd="1" destOrd="0" presId="urn:microsoft.com/office/officeart/2005/8/layout/orgChart1"/>
    <dgm:cxn modelId="{06AE478E-3C28-40D9-84BF-0AA3BFFA313C}" type="presParOf" srcId="{4E2C0936-2742-4B6D-B9DB-E0560ABF40D9}" destId="{C35D7FAB-5B1B-4DAC-802C-A7562F3EEBB0}" srcOrd="1" destOrd="0" presId="urn:microsoft.com/office/officeart/2005/8/layout/orgChart1"/>
    <dgm:cxn modelId="{CBB089CE-0190-493D-A742-B4CCEA663ECB}" type="presParOf" srcId="{C35D7FAB-5B1B-4DAC-802C-A7562F3EEBB0}" destId="{C622B3F2-C413-4134-ADF6-A65838B7BF6C}" srcOrd="0" destOrd="0" presId="urn:microsoft.com/office/officeart/2005/8/layout/orgChart1"/>
    <dgm:cxn modelId="{DCB55A68-C2B7-4491-9CF0-1EC1858ED13F}" type="presParOf" srcId="{C35D7FAB-5B1B-4DAC-802C-A7562F3EEBB0}" destId="{E0E711A5-E0B4-41D4-952C-D342936BB53C}" srcOrd="1" destOrd="0" presId="urn:microsoft.com/office/officeart/2005/8/layout/orgChart1"/>
    <dgm:cxn modelId="{79A2234A-8E95-4D0B-AD59-0B8B512F1E3E}" type="presParOf" srcId="{E0E711A5-E0B4-41D4-952C-D342936BB53C}" destId="{C0429F83-3F37-4989-9134-3BDC960A7F26}" srcOrd="0" destOrd="0" presId="urn:microsoft.com/office/officeart/2005/8/layout/orgChart1"/>
    <dgm:cxn modelId="{12300F5E-85E4-4BAD-A52A-918897C4C9EC}" type="presParOf" srcId="{C0429F83-3F37-4989-9134-3BDC960A7F26}" destId="{B2007308-C351-4938-AF8B-6BB058A28BC7}" srcOrd="0" destOrd="0" presId="urn:microsoft.com/office/officeart/2005/8/layout/orgChart1"/>
    <dgm:cxn modelId="{2628BB96-6E69-4832-94DF-8C8BA98FF9D8}" type="presParOf" srcId="{C0429F83-3F37-4989-9134-3BDC960A7F26}" destId="{AF442576-22F3-41EC-9F73-2A1F07B9DB34}" srcOrd="1" destOrd="0" presId="urn:microsoft.com/office/officeart/2005/8/layout/orgChart1"/>
    <dgm:cxn modelId="{881D6116-E149-4A9B-A190-3B46622759C1}" type="presParOf" srcId="{E0E711A5-E0B4-41D4-952C-D342936BB53C}" destId="{03157180-DCA0-4BCB-A395-5EC336C0EF1E}" srcOrd="1" destOrd="0" presId="urn:microsoft.com/office/officeart/2005/8/layout/orgChart1"/>
    <dgm:cxn modelId="{5EAAA113-F401-48DB-B2D9-AFB7B88EDAA9}" type="presParOf" srcId="{E0E711A5-E0B4-41D4-952C-D342936BB53C}" destId="{92531A0E-9F29-40AF-B23A-045CF7DBA106}" srcOrd="2" destOrd="0" presId="urn:microsoft.com/office/officeart/2005/8/layout/orgChart1"/>
    <dgm:cxn modelId="{9F84A8E4-F3DD-4662-8C08-1D86C9D3A319}" type="presParOf" srcId="{C35D7FAB-5B1B-4DAC-802C-A7562F3EEBB0}" destId="{CC31209E-5453-4C02-9979-B03773B7E750}" srcOrd="2" destOrd="0" presId="urn:microsoft.com/office/officeart/2005/8/layout/orgChart1"/>
    <dgm:cxn modelId="{3B60FE4A-9013-4EB9-ABD7-AA3554D3B8EE}" type="presParOf" srcId="{C35D7FAB-5B1B-4DAC-802C-A7562F3EEBB0}" destId="{84438CBC-0D16-4F35-B969-33D332C55F88}" srcOrd="3" destOrd="0" presId="urn:microsoft.com/office/officeart/2005/8/layout/orgChart1"/>
    <dgm:cxn modelId="{8B71018E-3DFB-46AB-8A0C-3026E42D9242}" type="presParOf" srcId="{84438CBC-0D16-4F35-B969-33D332C55F88}" destId="{F578D3F1-8DCB-4456-BF74-0F9DACEE98B6}" srcOrd="0" destOrd="0" presId="urn:microsoft.com/office/officeart/2005/8/layout/orgChart1"/>
    <dgm:cxn modelId="{15EFD150-0F4C-466A-8BF8-31536A6B1EA5}" type="presParOf" srcId="{F578D3F1-8DCB-4456-BF74-0F9DACEE98B6}" destId="{A256872D-947B-4F92-AEBF-E480AE9C278F}" srcOrd="0" destOrd="0" presId="urn:microsoft.com/office/officeart/2005/8/layout/orgChart1"/>
    <dgm:cxn modelId="{CDF4C9C2-9446-490C-94ED-2123B0DA3550}" type="presParOf" srcId="{F578D3F1-8DCB-4456-BF74-0F9DACEE98B6}" destId="{D7F53410-448E-4BCB-880C-39CBF5B27152}" srcOrd="1" destOrd="0" presId="urn:microsoft.com/office/officeart/2005/8/layout/orgChart1"/>
    <dgm:cxn modelId="{06C638E7-E011-45A5-BBED-A29148D470CF}" type="presParOf" srcId="{84438CBC-0D16-4F35-B969-33D332C55F88}" destId="{0549BEDF-C080-4DAE-824B-417C2E05E66B}" srcOrd="1" destOrd="0" presId="urn:microsoft.com/office/officeart/2005/8/layout/orgChart1"/>
    <dgm:cxn modelId="{02404CD0-F84E-4B4D-911C-CEFBB72D5140}" type="presParOf" srcId="{84438CBC-0D16-4F35-B969-33D332C55F88}" destId="{E5F1AA85-4526-4800-987A-935AEBD8FFC2}" srcOrd="2" destOrd="0" presId="urn:microsoft.com/office/officeart/2005/8/layout/orgChart1"/>
    <dgm:cxn modelId="{1557E147-A75B-486F-B626-8F8DA078BD3F}" type="presParOf" srcId="{4E2C0936-2742-4B6D-B9DB-E0560ABF40D9}" destId="{04506914-8718-4D22-BE22-C70146CEE4F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278615-8ADD-4232-9B62-D7EA7B2B0E79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D8C0B-F114-486F-BF4D-24F7C9C8D263}">
      <dgm:prSet phldrT="[Text]" custT="1"/>
      <dgm:spPr/>
      <dgm:t>
        <a:bodyPr/>
        <a:lstStyle/>
        <a:p>
          <a:r>
            <a:rPr lang="en-US" sz="1800" dirty="0" err="1">
              <a:latin typeface="Bookman Old Style" panose="02050604050505020204" pitchFamily="18" charset="0"/>
            </a:rPr>
            <a:t>Metode</a:t>
          </a:r>
          <a:r>
            <a:rPr lang="en-US" sz="1800" dirty="0">
              <a:latin typeface="Bookman Old Style" panose="02050604050505020204" pitchFamily="18" charset="0"/>
            </a:rPr>
            <a:t> </a:t>
          </a:r>
          <a:r>
            <a:rPr lang="en-US" sz="1800" dirty="0" err="1">
              <a:latin typeface="Bookman Old Style" panose="02050604050505020204" pitchFamily="18" charset="0"/>
            </a:rPr>
            <a:t>Evaluasi</a:t>
          </a:r>
          <a:endParaRPr lang="en-US" sz="1800" dirty="0">
            <a:latin typeface="Bookman Old Style" panose="02050604050505020204" pitchFamily="18" charset="0"/>
          </a:endParaRPr>
        </a:p>
      </dgm:t>
    </dgm:pt>
    <dgm:pt modelId="{9CC5C2C1-42F9-40A6-A87F-1A6BF925341F}" type="parTrans" cxnId="{1B3AD8A3-5632-4EBF-A22F-B645A680F49D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F8FCAB0B-517F-44ED-9648-D144BD85169A}" type="sibTrans" cxnId="{1B3AD8A3-5632-4EBF-A22F-B645A680F49D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A59C5A40-34AF-49B6-AE60-2EDF9BC03B04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Accuracy</a:t>
          </a:r>
        </a:p>
      </dgm:t>
    </dgm:pt>
    <dgm:pt modelId="{C0ECC65E-FFB0-4AE3-93DB-97FDF26BD9B0}" type="parTrans" cxnId="{E500A15F-6277-4BF8-9E0B-B004AF2FFD6A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449C2149-69C4-4BB4-B6BB-50C27D466B55}" type="sibTrans" cxnId="{E500A15F-6277-4BF8-9E0B-B004AF2FFD6A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139A02B7-E603-4ADF-97AB-2922348DA93A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Precision</a:t>
          </a:r>
        </a:p>
      </dgm:t>
    </dgm:pt>
    <dgm:pt modelId="{A57D01BA-0CBA-4C6D-9FC2-C3FB111AC0A9}" type="parTrans" cxnId="{26608CEE-D6D2-484E-81F8-CBBB1F373862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D47B2798-82E7-4BD6-931D-09B010276BF6}" type="sibTrans" cxnId="{26608CEE-D6D2-484E-81F8-CBBB1F373862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29D6C827-FBC2-460D-BFB9-EEA0B1A13E63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Recall</a:t>
          </a:r>
        </a:p>
      </dgm:t>
    </dgm:pt>
    <dgm:pt modelId="{0ECD2E30-3969-4957-A02E-CC97238DF6F5}" type="parTrans" cxnId="{871D51EA-9E21-4415-96E6-287B4FB15833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12FBB171-E30F-445D-AC14-C7429851DCD9}" type="sibTrans" cxnId="{871D51EA-9E21-4415-96E6-287B4FB15833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3D9A0B64-575B-464E-AB34-8437090C9208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F1-Score</a:t>
          </a:r>
        </a:p>
      </dgm:t>
    </dgm:pt>
    <dgm:pt modelId="{B627866D-1B23-4543-BAE5-2F389347D388}" type="parTrans" cxnId="{05DB20CC-BC17-4F8A-AA35-212B571CFE6E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5A54637D-2E5F-4CD9-B8CF-A34DD35A2D7A}" type="sibTrans" cxnId="{05DB20CC-BC17-4F8A-AA35-212B571CFE6E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3BDD54E4-727E-4876-8D0C-93C1189AEBD4}" type="pres">
      <dgm:prSet presAssocID="{24278615-8ADD-4232-9B62-D7EA7B2B0E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B35B914-A755-4029-892C-B723B1CCFBA2}" type="pres">
      <dgm:prSet presAssocID="{5A3D8C0B-F114-486F-BF4D-24F7C9C8D263}" presName="hierRoot1" presStyleCnt="0">
        <dgm:presLayoutVars>
          <dgm:hierBranch val="init"/>
        </dgm:presLayoutVars>
      </dgm:prSet>
      <dgm:spPr/>
    </dgm:pt>
    <dgm:pt modelId="{9CF83748-9A86-4E88-BEEC-8E098F0D19E9}" type="pres">
      <dgm:prSet presAssocID="{5A3D8C0B-F114-486F-BF4D-24F7C9C8D263}" presName="rootComposite1" presStyleCnt="0"/>
      <dgm:spPr/>
    </dgm:pt>
    <dgm:pt modelId="{FA675A7C-AEF9-44E6-A0F3-9F24E55125B6}" type="pres">
      <dgm:prSet presAssocID="{5A3D8C0B-F114-486F-BF4D-24F7C9C8D263}" presName="rootText1" presStyleLbl="node0" presStyleIdx="0" presStyleCnt="1" custScaleY="196608">
        <dgm:presLayoutVars>
          <dgm:chPref val="3"/>
        </dgm:presLayoutVars>
      </dgm:prSet>
      <dgm:spPr/>
    </dgm:pt>
    <dgm:pt modelId="{906721DE-B91D-4D4F-8A6F-D7D11D1ABF2D}" type="pres">
      <dgm:prSet presAssocID="{5A3D8C0B-F114-486F-BF4D-24F7C9C8D263}" presName="rootConnector1" presStyleLbl="node1" presStyleIdx="0" presStyleCnt="0"/>
      <dgm:spPr/>
    </dgm:pt>
    <dgm:pt modelId="{9CEBD491-6B16-40ED-BB66-ED02A5CD8C64}" type="pres">
      <dgm:prSet presAssocID="{5A3D8C0B-F114-486F-BF4D-24F7C9C8D263}" presName="hierChild2" presStyleCnt="0"/>
      <dgm:spPr/>
    </dgm:pt>
    <dgm:pt modelId="{A44B8D67-AF8C-485E-9A50-68D3A0792A66}" type="pres">
      <dgm:prSet presAssocID="{C0ECC65E-FFB0-4AE3-93DB-97FDF26BD9B0}" presName="Name64" presStyleLbl="parChTrans1D2" presStyleIdx="0" presStyleCnt="4"/>
      <dgm:spPr/>
    </dgm:pt>
    <dgm:pt modelId="{FA9C7103-FB0B-492D-BD49-DE7B1DDBCD26}" type="pres">
      <dgm:prSet presAssocID="{A59C5A40-34AF-49B6-AE60-2EDF9BC03B04}" presName="hierRoot2" presStyleCnt="0">
        <dgm:presLayoutVars>
          <dgm:hierBranch val="init"/>
        </dgm:presLayoutVars>
      </dgm:prSet>
      <dgm:spPr/>
    </dgm:pt>
    <dgm:pt modelId="{685AA89D-6AB5-483E-94B0-F306C85780A6}" type="pres">
      <dgm:prSet presAssocID="{A59C5A40-34AF-49B6-AE60-2EDF9BC03B04}" presName="rootComposite" presStyleCnt="0"/>
      <dgm:spPr/>
    </dgm:pt>
    <dgm:pt modelId="{FC437EDB-E9A6-457B-AF0D-3BBB1590D9D0}" type="pres">
      <dgm:prSet presAssocID="{A59C5A40-34AF-49B6-AE60-2EDF9BC03B04}" presName="rootText" presStyleLbl="node2" presStyleIdx="0" presStyleCnt="4">
        <dgm:presLayoutVars>
          <dgm:chPref val="3"/>
        </dgm:presLayoutVars>
      </dgm:prSet>
      <dgm:spPr/>
    </dgm:pt>
    <dgm:pt modelId="{79FEDC0A-1F3E-49EC-8975-E8FD60C8E3B9}" type="pres">
      <dgm:prSet presAssocID="{A59C5A40-34AF-49B6-AE60-2EDF9BC03B04}" presName="rootConnector" presStyleLbl="node2" presStyleIdx="0" presStyleCnt="4"/>
      <dgm:spPr/>
    </dgm:pt>
    <dgm:pt modelId="{0C6FD9CB-AEDC-44BF-8A24-B623F946BE27}" type="pres">
      <dgm:prSet presAssocID="{A59C5A40-34AF-49B6-AE60-2EDF9BC03B04}" presName="hierChild4" presStyleCnt="0"/>
      <dgm:spPr/>
    </dgm:pt>
    <dgm:pt modelId="{CD7A4798-9306-4C79-B9BA-8CE96938CD5A}" type="pres">
      <dgm:prSet presAssocID="{A59C5A40-34AF-49B6-AE60-2EDF9BC03B04}" presName="hierChild5" presStyleCnt="0"/>
      <dgm:spPr/>
    </dgm:pt>
    <dgm:pt modelId="{AC7860CA-26CF-4626-A058-16ECCFACD991}" type="pres">
      <dgm:prSet presAssocID="{A57D01BA-0CBA-4C6D-9FC2-C3FB111AC0A9}" presName="Name64" presStyleLbl="parChTrans1D2" presStyleIdx="1" presStyleCnt="4"/>
      <dgm:spPr/>
    </dgm:pt>
    <dgm:pt modelId="{8A58AF7B-8AF1-42A1-BD1E-74335289A54E}" type="pres">
      <dgm:prSet presAssocID="{139A02B7-E603-4ADF-97AB-2922348DA93A}" presName="hierRoot2" presStyleCnt="0">
        <dgm:presLayoutVars>
          <dgm:hierBranch val="init"/>
        </dgm:presLayoutVars>
      </dgm:prSet>
      <dgm:spPr/>
    </dgm:pt>
    <dgm:pt modelId="{7F853F4B-839B-4A4A-B038-17014CFF78BF}" type="pres">
      <dgm:prSet presAssocID="{139A02B7-E603-4ADF-97AB-2922348DA93A}" presName="rootComposite" presStyleCnt="0"/>
      <dgm:spPr/>
    </dgm:pt>
    <dgm:pt modelId="{CD806C9D-3B37-44EC-ACF1-0DFF3E2A6BA4}" type="pres">
      <dgm:prSet presAssocID="{139A02B7-E603-4ADF-97AB-2922348DA93A}" presName="rootText" presStyleLbl="node2" presStyleIdx="1" presStyleCnt="4">
        <dgm:presLayoutVars>
          <dgm:chPref val="3"/>
        </dgm:presLayoutVars>
      </dgm:prSet>
      <dgm:spPr/>
    </dgm:pt>
    <dgm:pt modelId="{E2DD80EC-37D8-4926-9727-EA1D53B9F2DF}" type="pres">
      <dgm:prSet presAssocID="{139A02B7-E603-4ADF-97AB-2922348DA93A}" presName="rootConnector" presStyleLbl="node2" presStyleIdx="1" presStyleCnt="4"/>
      <dgm:spPr/>
    </dgm:pt>
    <dgm:pt modelId="{D066D611-252E-4AA8-8303-B4CDA92EDDFE}" type="pres">
      <dgm:prSet presAssocID="{139A02B7-E603-4ADF-97AB-2922348DA93A}" presName="hierChild4" presStyleCnt="0"/>
      <dgm:spPr/>
    </dgm:pt>
    <dgm:pt modelId="{8472A506-46E2-4C96-A81E-1932429B270B}" type="pres">
      <dgm:prSet presAssocID="{139A02B7-E603-4ADF-97AB-2922348DA93A}" presName="hierChild5" presStyleCnt="0"/>
      <dgm:spPr/>
    </dgm:pt>
    <dgm:pt modelId="{AAECCA92-9615-444B-8182-340C6128D5C4}" type="pres">
      <dgm:prSet presAssocID="{0ECD2E30-3969-4957-A02E-CC97238DF6F5}" presName="Name64" presStyleLbl="parChTrans1D2" presStyleIdx="2" presStyleCnt="4"/>
      <dgm:spPr/>
    </dgm:pt>
    <dgm:pt modelId="{275F953F-EA0E-4337-8A97-270C945C63E2}" type="pres">
      <dgm:prSet presAssocID="{29D6C827-FBC2-460D-BFB9-EEA0B1A13E63}" presName="hierRoot2" presStyleCnt="0">
        <dgm:presLayoutVars>
          <dgm:hierBranch val="init"/>
        </dgm:presLayoutVars>
      </dgm:prSet>
      <dgm:spPr/>
    </dgm:pt>
    <dgm:pt modelId="{9AB682BB-8B30-4CA0-BE91-32DBE58E1E38}" type="pres">
      <dgm:prSet presAssocID="{29D6C827-FBC2-460D-BFB9-EEA0B1A13E63}" presName="rootComposite" presStyleCnt="0"/>
      <dgm:spPr/>
    </dgm:pt>
    <dgm:pt modelId="{0E3E4A65-9DA7-475B-B1DC-7F232CF42487}" type="pres">
      <dgm:prSet presAssocID="{29D6C827-FBC2-460D-BFB9-EEA0B1A13E63}" presName="rootText" presStyleLbl="node2" presStyleIdx="2" presStyleCnt="4">
        <dgm:presLayoutVars>
          <dgm:chPref val="3"/>
        </dgm:presLayoutVars>
      </dgm:prSet>
      <dgm:spPr/>
    </dgm:pt>
    <dgm:pt modelId="{568CFC66-C24C-4A65-AE38-F8B4529DCFC8}" type="pres">
      <dgm:prSet presAssocID="{29D6C827-FBC2-460D-BFB9-EEA0B1A13E63}" presName="rootConnector" presStyleLbl="node2" presStyleIdx="2" presStyleCnt="4"/>
      <dgm:spPr/>
    </dgm:pt>
    <dgm:pt modelId="{4E84EEF4-14CE-47A2-BFE5-68E86B6710A7}" type="pres">
      <dgm:prSet presAssocID="{29D6C827-FBC2-460D-BFB9-EEA0B1A13E63}" presName="hierChild4" presStyleCnt="0"/>
      <dgm:spPr/>
    </dgm:pt>
    <dgm:pt modelId="{90BC21F4-96DD-4623-8680-2A24372F5F8A}" type="pres">
      <dgm:prSet presAssocID="{29D6C827-FBC2-460D-BFB9-EEA0B1A13E63}" presName="hierChild5" presStyleCnt="0"/>
      <dgm:spPr/>
    </dgm:pt>
    <dgm:pt modelId="{8B8AE48A-EBAC-41AB-A438-43609BECF79D}" type="pres">
      <dgm:prSet presAssocID="{B627866D-1B23-4543-BAE5-2F389347D388}" presName="Name64" presStyleLbl="parChTrans1D2" presStyleIdx="3" presStyleCnt="4"/>
      <dgm:spPr/>
    </dgm:pt>
    <dgm:pt modelId="{916FFB0A-BCF6-40D2-8DA0-FA5D95329193}" type="pres">
      <dgm:prSet presAssocID="{3D9A0B64-575B-464E-AB34-8437090C9208}" presName="hierRoot2" presStyleCnt="0">
        <dgm:presLayoutVars>
          <dgm:hierBranch val="init"/>
        </dgm:presLayoutVars>
      </dgm:prSet>
      <dgm:spPr/>
    </dgm:pt>
    <dgm:pt modelId="{AC2EB701-89AC-4DB9-BFD3-995A4E6871D7}" type="pres">
      <dgm:prSet presAssocID="{3D9A0B64-575B-464E-AB34-8437090C9208}" presName="rootComposite" presStyleCnt="0"/>
      <dgm:spPr/>
    </dgm:pt>
    <dgm:pt modelId="{5E64D77A-04EB-4CDC-B131-05943D0C5C37}" type="pres">
      <dgm:prSet presAssocID="{3D9A0B64-575B-464E-AB34-8437090C9208}" presName="rootText" presStyleLbl="node2" presStyleIdx="3" presStyleCnt="4">
        <dgm:presLayoutVars>
          <dgm:chPref val="3"/>
        </dgm:presLayoutVars>
      </dgm:prSet>
      <dgm:spPr/>
    </dgm:pt>
    <dgm:pt modelId="{9AF79F3E-75AB-4525-ACC1-EB549FCB031D}" type="pres">
      <dgm:prSet presAssocID="{3D9A0B64-575B-464E-AB34-8437090C9208}" presName="rootConnector" presStyleLbl="node2" presStyleIdx="3" presStyleCnt="4"/>
      <dgm:spPr/>
    </dgm:pt>
    <dgm:pt modelId="{3C10376F-638B-49E4-A051-FAF50AA2995F}" type="pres">
      <dgm:prSet presAssocID="{3D9A0B64-575B-464E-AB34-8437090C9208}" presName="hierChild4" presStyleCnt="0"/>
      <dgm:spPr/>
    </dgm:pt>
    <dgm:pt modelId="{5D1E7A13-A4B5-429E-BC57-B01FE5AA85B0}" type="pres">
      <dgm:prSet presAssocID="{3D9A0B64-575B-464E-AB34-8437090C9208}" presName="hierChild5" presStyleCnt="0"/>
      <dgm:spPr/>
    </dgm:pt>
    <dgm:pt modelId="{57CCAEA6-6973-46BE-9310-4F13D26CDFFE}" type="pres">
      <dgm:prSet presAssocID="{5A3D8C0B-F114-486F-BF4D-24F7C9C8D263}" presName="hierChild3" presStyleCnt="0"/>
      <dgm:spPr/>
    </dgm:pt>
  </dgm:ptLst>
  <dgm:cxnLst>
    <dgm:cxn modelId="{FE9EFF0F-25DB-40DD-8281-2450B179D467}" type="presOf" srcId="{A59C5A40-34AF-49B6-AE60-2EDF9BC03B04}" destId="{FC437EDB-E9A6-457B-AF0D-3BBB1590D9D0}" srcOrd="0" destOrd="0" presId="urn:microsoft.com/office/officeart/2009/3/layout/HorizontalOrganizationChart"/>
    <dgm:cxn modelId="{558D9619-FF35-4513-87CD-8D7360716776}" type="presOf" srcId="{A57D01BA-0CBA-4C6D-9FC2-C3FB111AC0A9}" destId="{AC7860CA-26CF-4626-A058-16ECCFACD991}" srcOrd="0" destOrd="0" presId="urn:microsoft.com/office/officeart/2009/3/layout/HorizontalOrganizationChart"/>
    <dgm:cxn modelId="{67E47928-6A8B-4159-A7C4-A31CAEDC17B3}" type="presOf" srcId="{29D6C827-FBC2-460D-BFB9-EEA0B1A13E63}" destId="{0E3E4A65-9DA7-475B-B1DC-7F232CF42487}" srcOrd="0" destOrd="0" presId="urn:microsoft.com/office/officeart/2009/3/layout/HorizontalOrganizationChart"/>
    <dgm:cxn modelId="{F16C0032-5268-4531-B45A-0483E491A9A7}" type="presOf" srcId="{A59C5A40-34AF-49B6-AE60-2EDF9BC03B04}" destId="{79FEDC0A-1F3E-49EC-8975-E8FD60C8E3B9}" srcOrd="1" destOrd="0" presId="urn:microsoft.com/office/officeart/2009/3/layout/HorizontalOrganizationChart"/>
    <dgm:cxn modelId="{49299638-E045-45EC-8BE0-1E142998C2A2}" type="presOf" srcId="{5A3D8C0B-F114-486F-BF4D-24F7C9C8D263}" destId="{FA675A7C-AEF9-44E6-A0F3-9F24E55125B6}" srcOrd="0" destOrd="0" presId="urn:microsoft.com/office/officeart/2009/3/layout/HorizontalOrganizationChart"/>
    <dgm:cxn modelId="{E500A15F-6277-4BF8-9E0B-B004AF2FFD6A}" srcId="{5A3D8C0B-F114-486F-BF4D-24F7C9C8D263}" destId="{A59C5A40-34AF-49B6-AE60-2EDF9BC03B04}" srcOrd="0" destOrd="0" parTransId="{C0ECC65E-FFB0-4AE3-93DB-97FDF26BD9B0}" sibTransId="{449C2149-69C4-4BB4-B6BB-50C27D466B55}"/>
    <dgm:cxn modelId="{6C6E5173-446D-4F6C-975D-7E962B32D53E}" type="presOf" srcId="{139A02B7-E603-4ADF-97AB-2922348DA93A}" destId="{E2DD80EC-37D8-4926-9727-EA1D53B9F2DF}" srcOrd="1" destOrd="0" presId="urn:microsoft.com/office/officeart/2009/3/layout/HorizontalOrganizationChart"/>
    <dgm:cxn modelId="{CE3FEC97-86C1-47AE-BF6B-23F6C7078F04}" type="presOf" srcId="{0ECD2E30-3969-4957-A02E-CC97238DF6F5}" destId="{AAECCA92-9615-444B-8182-340C6128D5C4}" srcOrd="0" destOrd="0" presId="urn:microsoft.com/office/officeart/2009/3/layout/HorizontalOrganizationChart"/>
    <dgm:cxn modelId="{1B3AD8A3-5632-4EBF-A22F-B645A680F49D}" srcId="{24278615-8ADD-4232-9B62-D7EA7B2B0E79}" destId="{5A3D8C0B-F114-486F-BF4D-24F7C9C8D263}" srcOrd="0" destOrd="0" parTransId="{9CC5C2C1-42F9-40A6-A87F-1A6BF925341F}" sibTransId="{F8FCAB0B-517F-44ED-9648-D144BD85169A}"/>
    <dgm:cxn modelId="{DD3878B1-9A17-45FC-AB84-C8EA4630C846}" type="presOf" srcId="{3D9A0B64-575B-464E-AB34-8437090C9208}" destId="{9AF79F3E-75AB-4525-ACC1-EB549FCB031D}" srcOrd="1" destOrd="0" presId="urn:microsoft.com/office/officeart/2009/3/layout/HorizontalOrganizationChart"/>
    <dgm:cxn modelId="{DACC9EB9-DBD8-4248-9ADA-96DE1B404AAE}" type="presOf" srcId="{3D9A0B64-575B-464E-AB34-8437090C9208}" destId="{5E64D77A-04EB-4CDC-B131-05943D0C5C37}" srcOrd="0" destOrd="0" presId="urn:microsoft.com/office/officeart/2009/3/layout/HorizontalOrganizationChart"/>
    <dgm:cxn modelId="{FC0AE9BA-96E0-4E74-A60F-3FF98917F996}" type="presOf" srcId="{C0ECC65E-FFB0-4AE3-93DB-97FDF26BD9B0}" destId="{A44B8D67-AF8C-485E-9A50-68D3A0792A66}" srcOrd="0" destOrd="0" presId="urn:microsoft.com/office/officeart/2009/3/layout/HorizontalOrganizationChart"/>
    <dgm:cxn modelId="{BD54C9C9-2EC2-4CF1-888E-51E63B883001}" type="presOf" srcId="{24278615-8ADD-4232-9B62-D7EA7B2B0E79}" destId="{3BDD54E4-727E-4876-8D0C-93C1189AEBD4}" srcOrd="0" destOrd="0" presId="urn:microsoft.com/office/officeart/2009/3/layout/HorizontalOrganizationChart"/>
    <dgm:cxn modelId="{05DB20CC-BC17-4F8A-AA35-212B571CFE6E}" srcId="{5A3D8C0B-F114-486F-BF4D-24F7C9C8D263}" destId="{3D9A0B64-575B-464E-AB34-8437090C9208}" srcOrd="3" destOrd="0" parTransId="{B627866D-1B23-4543-BAE5-2F389347D388}" sibTransId="{5A54637D-2E5F-4CD9-B8CF-A34DD35A2D7A}"/>
    <dgm:cxn modelId="{A5BD7FCD-DD86-4971-8997-9E577F2D61F1}" type="presOf" srcId="{29D6C827-FBC2-460D-BFB9-EEA0B1A13E63}" destId="{568CFC66-C24C-4A65-AE38-F8B4529DCFC8}" srcOrd="1" destOrd="0" presId="urn:microsoft.com/office/officeart/2009/3/layout/HorizontalOrganizationChart"/>
    <dgm:cxn modelId="{0A01B3D2-1E83-4339-93AA-FEAE502E2932}" type="presOf" srcId="{B627866D-1B23-4543-BAE5-2F389347D388}" destId="{8B8AE48A-EBAC-41AB-A438-43609BECF79D}" srcOrd="0" destOrd="0" presId="urn:microsoft.com/office/officeart/2009/3/layout/HorizontalOrganizationChart"/>
    <dgm:cxn modelId="{816E19E3-8F51-4F79-9C31-681BFE2A7C39}" type="presOf" srcId="{139A02B7-E603-4ADF-97AB-2922348DA93A}" destId="{CD806C9D-3B37-44EC-ACF1-0DFF3E2A6BA4}" srcOrd="0" destOrd="0" presId="urn:microsoft.com/office/officeart/2009/3/layout/HorizontalOrganizationChart"/>
    <dgm:cxn modelId="{871D51EA-9E21-4415-96E6-287B4FB15833}" srcId="{5A3D8C0B-F114-486F-BF4D-24F7C9C8D263}" destId="{29D6C827-FBC2-460D-BFB9-EEA0B1A13E63}" srcOrd="2" destOrd="0" parTransId="{0ECD2E30-3969-4957-A02E-CC97238DF6F5}" sibTransId="{12FBB171-E30F-445D-AC14-C7429851DCD9}"/>
    <dgm:cxn modelId="{8037EAEC-8792-45EB-B0A1-949734E766FD}" type="presOf" srcId="{5A3D8C0B-F114-486F-BF4D-24F7C9C8D263}" destId="{906721DE-B91D-4D4F-8A6F-D7D11D1ABF2D}" srcOrd="1" destOrd="0" presId="urn:microsoft.com/office/officeart/2009/3/layout/HorizontalOrganizationChart"/>
    <dgm:cxn modelId="{26608CEE-D6D2-484E-81F8-CBBB1F373862}" srcId="{5A3D8C0B-F114-486F-BF4D-24F7C9C8D263}" destId="{139A02B7-E603-4ADF-97AB-2922348DA93A}" srcOrd="1" destOrd="0" parTransId="{A57D01BA-0CBA-4C6D-9FC2-C3FB111AC0A9}" sibTransId="{D47B2798-82E7-4BD6-931D-09B010276BF6}"/>
    <dgm:cxn modelId="{C6E7D386-634D-4DE2-9750-B27273B7E448}" type="presParOf" srcId="{3BDD54E4-727E-4876-8D0C-93C1189AEBD4}" destId="{7B35B914-A755-4029-892C-B723B1CCFBA2}" srcOrd="0" destOrd="0" presId="urn:microsoft.com/office/officeart/2009/3/layout/HorizontalOrganizationChart"/>
    <dgm:cxn modelId="{110BAFE6-A349-4F0F-9635-FA08B87468FD}" type="presParOf" srcId="{7B35B914-A755-4029-892C-B723B1CCFBA2}" destId="{9CF83748-9A86-4E88-BEEC-8E098F0D19E9}" srcOrd="0" destOrd="0" presId="urn:microsoft.com/office/officeart/2009/3/layout/HorizontalOrganizationChart"/>
    <dgm:cxn modelId="{5B74C228-4AB6-4512-806F-E26FBED77731}" type="presParOf" srcId="{9CF83748-9A86-4E88-BEEC-8E098F0D19E9}" destId="{FA675A7C-AEF9-44E6-A0F3-9F24E55125B6}" srcOrd="0" destOrd="0" presId="urn:microsoft.com/office/officeart/2009/3/layout/HorizontalOrganizationChart"/>
    <dgm:cxn modelId="{B9803605-BBD4-4C01-BA06-14521A3CA59D}" type="presParOf" srcId="{9CF83748-9A86-4E88-BEEC-8E098F0D19E9}" destId="{906721DE-B91D-4D4F-8A6F-D7D11D1ABF2D}" srcOrd="1" destOrd="0" presId="urn:microsoft.com/office/officeart/2009/3/layout/HorizontalOrganizationChart"/>
    <dgm:cxn modelId="{1BE3F4FF-F872-4EB5-974D-A89CA96C798A}" type="presParOf" srcId="{7B35B914-A755-4029-892C-B723B1CCFBA2}" destId="{9CEBD491-6B16-40ED-BB66-ED02A5CD8C64}" srcOrd="1" destOrd="0" presId="urn:microsoft.com/office/officeart/2009/3/layout/HorizontalOrganizationChart"/>
    <dgm:cxn modelId="{A1D75034-8CF5-4067-8A90-2A994F9F5E6F}" type="presParOf" srcId="{9CEBD491-6B16-40ED-BB66-ED02A5CD8C64}" destId="{A44B8D67-AF8C-485E-9A50-68D3A0792A66}" srcOrd="0" destOrd="0" presId="urn:microsoft.com/office/officeart/2009/3/layout/HorizontalOrganizationChart"/>
    <dgm:cxn modelId="{7630FF14-9011-40C7-9633-9A5D7D6F9975}" type="presParOf" srcId="{9CEBD491-6B16-40ED-BB66-ED02A5CD8C64}" destId="{FA9C7103-FB0B-492D-BD49-DE7B1DDBCD26}" srcOrd="1" destOrd="0" presId="urn:microsoft.com/office/officeart/2009/3/layout/HorizontalOrganizationChart"/>
    <dgm:cxn modelId="{719837EE-489F-47D8-9484-0CA0AB4EB4D2}" type="presParOf" srcId="{FA9C7103-FB0B-492D-BD49-DE7B1DDBCD26}" destId="{685AA89D-6AB5-483E-94B0-F306C85780A6}" srcOrd="0" destOrd="0" presId="urn:microsoft.com/office/officeart/2009/3/layout/HorizontalOrganizationChart"/>
    <dgm:cxn modelId="{0CCE02BC-3C6B-48FB-B7F0-21097CA9ACB8}" type="presParOf" srcId="{685AA89D-6AB5-483E-94B0-F306C85780A6}" destId="{FC437EDB-E9A6-457B-AF0D-3BBB1590D9D0}" srcOrd="0" destOrd="0" presId="urn:microsoft.com/office/officeart/2009/3/layout/HorizontalOrganizationChart"/>
    <dgm:cxn modelId="{FEEB81A2-847B-480A-95DA-05BBA982CDF2}" type="presParOf" srcId="{685AA89D-6AB5-483E-94B0-F306C85780A6}" destId="{79FEDC0A-1F3E-49EC-8975-E8FD60C8E3B9}" srcOrd="1" destOrd="0" presId="urn:microsoft.com/office/officeart/2009/3/layout/HorizontalOrganizationChart"/>
    <dgm:cxn modelId="{ADAF8BED-C242-4969-8EFF-F825CFF5882A}" type="presParOf" srcId="{FA9C7103-FB0B-492D-BD49-DE7B1DDBCD26}" destId="{0C6FD9CB-AEDC-44BF-8A24-B623F946BE27}" srcOrd="1" destOrd="0" presId="urn:microsoft.com/office/officeart/2009/3/layout/HorizontalOrganizationChart"/>
    <dgm:cxn modelId="{20A5CA7A-6A12-4AE0-B3D2-7C68299EE5EC}" type="presParOf" srcId="{FA9C7103-FB0B-492D-BD49-DE7B1DDBCD26}" destId="{CD7A4798-9306-4C79-B9BA-8CE96938CD5A}" srcOrd="2" destOrd="0" presId="urn:microsoft.com/office/officeart/2009/3/layout/HorizontalOrganizationChart"/>
    <dgm:cxn modelId="{346D87C9-57B6-44E7-AE27-6C939CE3F0ED}" type="presParOf" srcId="{9CEBD491-6B16-40ED-BB66-ED02A5CD8C64}" destId="{AC7860CA-26CF-4626-A058-16ECCFACD991}" srcOrd="2" destOrd="0" presId="urn:microsoft.com/office/officeart/2009/3/layout/HorizontalOrganizationChart"/>
    <dgm:cxn modelId="{C5E28403-319B-4E11-80CF-76F02AD4CD21}" type="presParOf" srcId="{9CEBD491-6B16-40ED-BB66-ED02A5CD8C64}" destId="{8A58AF7B-8AF1-42A1-BD1E-74335289A54E}" srcOrd="3" destOrd="0" presId="urn:microsoft.com/office/officeart/2009/3/layout/HorizontalOrganizationChart"/>
    <dgm:cxn modelId="{3C946339-EE5D-4737-B54E-60A51704C6CA}" type="presParOf" srcId="{8A58AF7B-8AF1-42A1-BD1E-74335289A54E}" destId="{7F853F4B-839B-4A4A-B038-17014CFF78BF}" srcOrd="0" destOrd="0" presId="urn:microsoft.com/office/officeart/2009/3/layout/HorizontalOrganizationChart"/>
    <dgm:cxn modelId="{B1D96904-0673-4893-9326-643C1E141F80}" type="presParOf" srcId="{7F853F4B-839B-4A4A-B038-17014CFF78BF}" destId="{CD806C9D-3B37-44EC-ACF1-0DFF3E2A6BA4}" srcOrd="0" destOrd="0" presId="urn:microsoft.com/office/officeart/2009/3/layout/HorizontalOrganizationChart"/>
    <dgm:cxn modelId="{4CF98B7D-C07C-4082-9AC2-9FF054801147}" type="presParOf" srcId="{7F853F4B-839B-4A4A-B038-17014CFF78BF}" destId="{E2DD80EC-37D8-4926-9727-EA1D53B9F2DF}" srcOrd="1" destOrd="0" presId="urn:microsoft.com/office/officeart/2009/3/layout/HorizontalOrganizationChart"/>
    <dgm:cxn modelId="{D9F589A6-A4D8-4636-8462-67DD651F55C3}" type="presParOf" srcId="{8A58AF7B-8AF1-42A1-BD1E-74335289A54E}" destId="{D066D611-252E-4AA8-8303-B4CDA92EDDFE}" srcOrd="1" destOrd="0" presId="urn:microsoft.com/office/officeart/2009/3/layout/HorizontalOrganizationChart"/>
    <dgm:cxn modelId="{ED8FC55B-B69A-45B7-AA62-151A707BB499}" type="presParOf" srcId="{8A58AF7B-8AF1-42A1-BD1E-74335289A54E}" destId="{8472A506-46E2-4C96-A81E-1932429B270B}" srcOrd="2" destOrd="0" presId="urn:microsoft.com/office/officeart/2009/3/layout/HorizontalOrganizationChart"/>
    <dgm:cxn modelId="{DF265416-276E-456D-8D55-6F3F189D6E81}" type="presParOf" srcId="{9CEBD491-6B16-40ED-BB66-ED02A5CD8C64}" destId="{AAECCA92-9615-444B-8182-340C6128D5C4}" srcOrd="4" destOrd="0" presId="urn:microsoft.com/office/officeart/2009/3/layout/HorizontalOrganizationChart"/>
    <dgm:cxn modelId="{D278A077-25C8-49D0-8C9A-FC0C97980232}" type="presParOf" srcId="{9CEBD491-6B16-40ED-BB66-ED02A5CD8C64}" destId="{275F953F-EA0E-4337-8A97-270C945C63E2}" srcOrd="5" destOrd="0" presId="urn:microsoft.com/office/officeart/2009/3/layout/HorizontalOrganizationChart"/>
    <dgm:cxn modelId="{C4BAE856-3263-4D0A-A121-F19060F4D777}" type="presParOf" srcId="{275F953F-EA0E-4337-8A97-270C945C63E2}" destId="{9AB682BB-8B30-4CA0-BE91-32DBE58E1E38}" srcOrd="0" destOrd="0" presId="urn:microsoft.com/office/officeart/2009/3/layout/HorizontalOrganizationChart"/>
    <dgm:cxn modelId="{E907F669-5718-4215-9DD0-3C5B90A0047B}" type="presParOf" srcId="{9AB682BB-8B30-4CA0-BE91-32DBE58E1E38}" destId="{0E3E4A65-9DA7-475B-B1DC-7F232CF42487}" srcOrd="0" destOrd="0" presId="urn:microsoft.com/office/officeart/2009/3/layout/HorizontalOrganizationChart"/>
    <dgm:cxn modelId="{8E7AE7D4-C98D-4666-B6D9-E4073A1FA3A7}" type="presParOf" srcId="{9AB682BB-8B30-4CA0-BE91-32DBE58E1E38}" destId="{568CFC66-C24C-4A65-AE38-F8B4529DCFC8}" srcOrd="1" destOrd="0" presId="urn:microsoft.com/office/officeart/2009/3/layout/HorizontalOrganizationChart"/>
    <dgm:cxn modelId="{6D6CD103-ED59-457E-B5D3-E7196EA1D010}" type="presParOf" srcId="{275F953F-EA0E-4337-8A97-270C945C63E2}" destId="{4E84EEF4-14CE-47A2-BFE5-68E86B6710A7}" srcOrd="1" destOrd="0" presId="urn:microsoft.com/office/officeart/2009/3/layout/HorizontalOrganizationChart"/>
    <dgm:cxn modelId="{1BA54B27-87D0-457F-B8FD-6AD27AB79934}" type="presParOf" srcId="{275F953F-EA0E-4337-8A97-270C945C63E2}" destId="{90BC21F4-96DD-4623-8680-2A24372F5F8A}" srcOrd="2" destOrd="0" presId="urn:microsoft.com/office/officeart/2009/3/layout/HorizontalOrganizationChart"/>
    <dgm:cxn modelId="{6F72E88B-57CD-468B-A55A-0968686EE5F4}" type="presParOf" srcId="{9CEBD491-6B16-40ED-BB66-ED02A5CD8C64}" destId="{8B8AE48A-EBAC-41AB-A438-43609BECF79D}" srcOrd="6" destOrd="0" presId="urn:microsoft.com/office/officeart/2009/3/layout/HorizontalOrganizationChart"/>
    <dgm:cxn modelId="{B1194D9E-3618-4A59-8250-971C03962F0A}" type="presParOf" srcId="{9CEBD491-6B16-40ED-BB66-ED02A5CD8C64}" destId="{916FFB0A-BCF6-40D2-8DA0-FA5D95329193}" srcOrd="7" destOrd="0" presId="urn:microsoft.com/office/officeart/2009/3/layout/HorizontalOrganizationChart"/>
    <dgm:cxn modelId="{F2A5B84F-79DA-4D08-A212-DF7DA2B83737}" type="presParOf" srcId="{916FFB0A-BCF6-40D2-8DA0-FA5D95329193}" destId="{AC2EB701-89AC-4DB9-BFD3-995A4E6871D7}" srcOrd="0" destOrd="0" presId="urn:microsoft.com/office/officeart/2009/3/layout/HorizontalOrganizationChart"/>
    <dgm:cxn modelId="{263B4DD1-B419-45B5-8F21-74CBFEEFFCC1}" type="presParOf" srcId="{AC2EB701-89AC-4DB9-BFD3-995A4E6871D7}" destId="{5E64D77A-04EB-4CDC-B131-05943D0C5C37}" srcOrd="0" destOrd="0" presId="urn:microsoft.com/office/officeart/2009/3/layout/HorizontalOrganizationChart"/>
    <dgm:cxn modelId="{D5E0B159-120E-44E8-B562-A5F7212F30AE}" type="presParOf" srcId="{AC2EB701-89AC-4DB9-BFD3-995A4E6871D7}" destId="{9AF79F3E-75AB-4525-ACC1-EB549FCB031D}" srcOrd="1" destOrd="0" presId="urn:microsoft.com/office/officeart/2009/3/layout/HorizontalOrganizationChart"/>
    <dgm:cxn modelId="{02FA4006-15A6-4A15-B601-AB84C253A61B}" type="presParOf" srcId="{916FFB0A-BCF6-40D2-8DA0-FA5D95329193}" destId="{3C10376F-638B-49E4-A051-FAF50AA2995F}" srcOrd="1" destOrd="0" presId="urn:microsoft.com/office/officeart/2009/3/layout/HorizontalOrganizationChart"/>
    <dgm:cxn modelId="{E6314BD9-1679-44D1-B6AC-7ABC5CB2D2B1}" type="presParOf" srcId="{916FFB0A-BCF6-40D2-8DA0-FA5D95329193}" destId="{5D1E7A13-A4B5-429E-BC57-B01FE5AA85B0}" srcOrd="2" destOrd="0" presId="urn:microsoft.com/office/officeart/2009/3/layout/HorizontalOrganizationChart"/>
    <dgm:cxn modelId="{6B93C5E1-55CE-4F7A-802F-6F79CC05F519}" type="presParOf" srcId="{7B35B914-A755-4029-892C-B723B1CCFBA2}" destId="{57CCAEA6-6973-46BE-9310-4F13D26CDFF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278615-8ADD-4232-9B62-D7EA7B2B0E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3D8C0B-F114-486F-BF4D-24F7C9C8D263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Sentiment Predict</a:t>
          </a:r>
        </a:p>
      </dgm:t>
    </dgm:pt>
    <dgm:pt modelId="{9CC5C2C1-42F9-40A6-A87F-1A6BF925341F}" type="parTrans" cxnId="{1B3AD8A3-5632-4EBF-A22F-B645A680F49D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F8FCAB0B-517F-44ED-9648-D144BD85169A}" type="sibTrans" cxnId="{1B3AD8A3-5632-4EBF-A22F-B645A680F49D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A59C5A40-34AF-49B6-AE60-2EDF9BC03B04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Positive</a:t>
          </a:r>
        </a:p>
      </dgm:t>
    </dgm:pt>
    <dgm:pt modelId="{C0ECC65E-FFB0-4AE3-93DB-97FDF26BD9B0}" type="parTrans" cxnId="{E500A15F-6277-4BF8-9E0B-B004AF2FFD6A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449C2149-69C4-4BB4-B6BB-50C27D466B55}" type="sibTrans" cxnId="{E500A15F-6277-4BF8-9E0B-B004AF2FFD6A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139A02B7-E603-4ADF-97AB-2922348DA93A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Negative</a:t>
          </a:r>
        </a:p>
      </dgm:t>
    </dgm:pt>
    <dgm:pt modelId="{A57D01BA-0CBA-4C6D-9FC2-C3FB111AC0A9}" type="parTrans" cxnId="{26608CEE-D6D2-484E-81F8-CBBB1F373862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D47B2798-82E7-4BD6-931D-09B010276BF6}" type="sibTrans" cxnId="{26608CEE-D6D2-484E-81F8-CBBB1F373862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29D6C827-FBC2-460D-BFB9-EEA0B1A13E63}">
      <dgm:prSet phldrT="[Text]" custT="1"/>
      <dgm:spPr/>
      <dgm:t>
        <a:bodyPr/>
        <a:lstStyle/>
        <a:p>
          <a:r>
            <a:rPr lang="en-US" sz="1800" dirty="0">
              <a:latin typeface="Bookman Old Style" panose="02050604050505020204" pitchFamily="18" charset="0"/>
            </a:rPr>
            <a:t>Neutral</a:t>
          </a:r>
        </a:p>
      </dgm:t>
    </dgm:pt>
    <dgm:pt modelId="{0ECD2E30-3969-4957-A02E-CC97238DF6F5}" type="parTrans" cxnId="{871D51EA-9E21-4415-96E6-287B4FB15833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12FBB171-E30F-445D-AC14-C7429851DCD9}" type="sibTrans" cxnId="{871D51EA-9E21-4415-96E6-287B4FB15833}">
      <dgm:prSet/>
      <dgm:spPr/>
      <dgm:t>
        <a:bodyPr/>
        <a:lstStyle/>
        <a:p>
          <a:endParaRPr lang="en-US" sz="1800">
            <a:latin typeface="Bookman Old Style" panose="02050604050505020204" pitchFamily="18" charset="0"/>
          </a:endParaRPr>
        </a:p>
      </dgm:t>
    </dgm:pt>
    <dgm:pt modelId="{4C68C8C0-EEE2-4C5C-ADD6-B8C2A3542C97}" type="pres">
      <dgm:prSet presAssocID="{24278615-8ADD-4232-9B62-D7EA7B2B0E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1483C8-31AA-4CB3-951B-7BED8498B706}" type="pres">
      <dgm:prSet presAssocID="{5A3D8C0B-F114-486F-BF4D-24F7C9C8D263}" presName="hierRoot1" presStyleCnt="0">
        <dgm:presLayoutVars>
          <dgm:hierBranch val="init"/>
        </dgm:presLayoutVars>
      </dgm:prSet>
      <dgm:spPr/>
    </dgm:pt>
    <dgm:pt modelId="{ED99AAA3-DAAE-46D4-B50D-310742E456BA}" type="pres">
      <dgm:prSet presAssocID="{5A3D8C0B-F114-486F-BF4D-24F7C9C8D263}" presName="rootComposite1" presStyleCnt="0"/>
      <dgm:spPr/>
    </dgm:pt>
    <dgm:pt modelId="{0C9358C6-8DDC-4183-92CA-C4821F37C249}" type="pres">
      <dgm:prSet presAssocID="{5A3D8C0B-F114-486F-BF4D-24F7C9C8D263}" presName="rootText1" presStyleLbl="node0" presStyleIdx="0" presStyleCnt="1" custScaleX="225456">
        <dgm:presLayoutVars>
          <dgm:chPref val="3"/>
        </dgm:presLayoutVars>
      </dgm:prSet>
      <dgm:spPr/>
    </dgm:pt>
    <dgm:pt modelId="{1FEB3192-459C-436B-BEA6-979928D18E6E}" type="pres">
      <dgm:prSet presAssocID="{5A3D8C0B-F114-486F-BF4D-24F7C9C8D263}" presName="rootConnector1" presStyleLbl="node1" presStyleIdx="0" presStyleCnt="0"/>
      <dgm:spPr/>
    </dgm:pt>
    <dgm:pt modelId="{DFB59C59-58CF-494D-AB69-733156523318}" type="pres">
      <dgm:prSet presAssocID="{5A3D8C0B-F114-486F-BF4D-24F7C9C8D263}" presName="hierChild2" presStyleCnt="0"/>
      <dgm:spPr/>
    </dgm:pt>
    <dgm:pt modelId="{B482EB68-897C-470B-B590-358C4CDB99FF}" type="pres">
      <dgm:prSet presAssocID="{C0ECC65E-FFB0-4AE3-93DB-97FDF26BD9B0}" presName="Name37" presStyleLbl="parChTrans1D2" presStyleIdx="0" presStyleCnt="3"/>
      <dgm:spPr/>
    </dgm:pt>
    <dgm:pt modelId="{E5FA21DF-2B80-46E7-B27B-6DCF8C862412}" type="pres">
      <dgm:prSet presAssocID="{A59C5A40-34AF-49B6-AE60-2EDF9BC03B04}" presName="hierRoot2" presStyleCnt="0">
        <dgm:presLayoutVars>
          <dgm:hierBranch val="init"/>
        </dgm:presLayoutVars>
      </dgm:prSet>
      <dgm:spPr/>
    </dgm:pt>
    <dgm:pt modelId="{FFDBED55-465F-468E-B65F-5AA7BA0323BA}" type="pres">
      <dgm:prSet presAssocID="{A59C5A40-34AF-49B6-AE60-2EDF9BC03B04}" presName="rootComposite" presStyleCnt="0"/>
      <dgm:spPr/>
    </dgm:pt>
    <dgm:pt modelId="{27C9C0D4-246C-4163-87C5-B4F945EB5CA1}" type="pres">
      <dgm:prSet presAssocID="{A59C5A40-34AF-49B6-AE60-2EDF9BC03B04}" presName="rootText" presStyleLbl="node2" presStyleIdx="0" presStyleCnt="3">
        <dgm:presLayoutVars>
          <dgm:chPref val="3"/>
        </dgm:presLayoutVars>
      </dgm:prSet>
      <dgm:spPr/>
    </dgm:pt>
    <dgm:pt modelId="{83C7E916-5601-49BB-BC4F-C53CE6B0B281}" type="pres">
      <dgm:prSet presAssocID="{A59C5A40-34AF-49B6-AE60-2EDF9BC03B04}" presName="rootConnector" presStyleLbl="node2" presStyleIdx="0" presStyleCnt="3"/>
      <dgm:spPr/>
    </dgm:pt>
    <dgm:pt modelId="{D5F93784-847B-4472-91E8-18707563849B}" type="pres">
      <dgm:prSet presAssocID="{A59C5A40-34AF-49B6-AE60-2EDF9BC03B04}" presName="hierChild4" presStyleCnt="0"/>
      <dgm:spPr/>
    </dgm:pt>
    <dgm:pt modelId="{FFBE589C-DAE5-46B8-85D7-BB4074BD712A}" type="pres">
      <dgm:prSet presAssocID="{A59C5A40-34AF-49B6-AE60-2EDF9BC03B04}" presName="hierChild5" presStyleCnt="0"/>
      <dgm:spPr/>
    </dgm:pt>
    <dgm:pt modelId="{67C7E7DF-E0A4-4343-9DE8-9A9C3D055A07}" type="pres">
      <dgm:prSet presAssocID="{A57D01BA-0CBA-4C6D-9FC2-C3FB111AC0A9}" presName="Name37" presStyleLbl="parChTrans1D2" presStyleIdx="1" presStyleCnt="3"/>
      <dgm:spPr/>
    </dgm:pt>
    <dgm:pt modelId="{7CCA3DB2-21E5-4248-9522-38F318F3E659}" type="pres">
      <dgm:prSet presAssocID="{139A02B7-E603-4ADF-97AB-2922348DA93A}" presName="hierRoot2" presStyleCnt="0">
        <dgm:presLayoutVars>
          <dgm:hierBranch val="init"/>
        </dgm:presLayoutVars>
      </dgm:prSet>
      <dgm:spPr/>
    </dgm:pt>
    <dgm:pt modelId="{E0C6096D-92EA-4D53-AC81-6ADDE7CC8A46}" type="pres">
      <dgm:prSet presAssocID="{139A02B7-E603-4ADF-97AB-2922348DA93A}" presName="rootComposite" presStyleCnt="0"/>
      <dgm:spPr/>
    </dgm:pt>
    <dgm:pt modelId="{5F2B5DCB-CB70-44E0-B3C3-AB532E4AF229}" type="pres">
      <dgm:prSet presAssocID="{139A02B7-E603-4ADF-97AB-2922348DA93A}" presName="rootText" presStyleLbl="node2" presStyleIdx="1" presStyleCnt="3">
        <dgm:presLayoutVars>
          <dgm:chPref val="3"/>
        </dgm:presLayoutVars>
      </dgm:prSet>
      <dgm:spPr/>
    </dgm:pt>
    <dgm:pt modelId="{809F8328-0D16-4690-B228-F23E63C5EA15}" type="pres">
      <dgm:prSet presAssocID="{139A02B7-E603-4ADF-97AB-2922348DA93A}" presName="rootConnector" presStyleLbl="node2" presStyleIdx="1" presStyleCnt="3"/>
      <dgm:spPr/>
    </dgm:pt>
    <dgm:pt modelId="{FB9F0BB8-AB8A-42B4-B327-A3F903B11141}" type="pres">
      <dgm:prSet presAssocID="{139A02B7-E603-4ADF-97AB-2922348DA93A}" presName="hierChild4" presStyleCnt="0"/>
      <dgm:spPr/>
    </dgm:pt>
    <dgm:pt modelId="{CF95EC7F-F399-45A4-AFCA-6212C58F02BB}" type="pres">
      <dgm:prSet presAssocID="{139A02B7-E603-4ADF-97AB-2922348DA93A}" presName="hierChild5" presStyleCnt="0"/>
      <dgm:spPr/>
    </dgm:pt>
    <dgm:pt modelId="{11B3A85C-4B23-4328-A177-B655B2F76703}" type="pres">
      <dgm:prSet presAssocID="{0ECD2E30-3969-4957-A02E-CC97238DF6F5}" presName="Name37" presStyleLbl="parChTrans1D2" presStyleIdx="2" presStyleCnt="3"/>
      <dgm:spPr/>
    </dgm:pt>
    <dgm:pt modelId="{4E8836A8-A9DA-44C8-B2E0-0B0CD208D9EF}" type="pres">
      <dgm:prSet presAssocID="{29D6C827-FBC2-460D-BFB9-EEA0B1A13E63}" presName="hierRoot2" presStyleCnt="0">
        <dgm:presLayoutVars>
          <dgm:hierBranch val="init"/>
        </dgm:presLayoutVars>
      </dgm:prSet>
      <dgm:spPr/>
    </dgm:pt>
    <dgm:pt modelId="{027BC9E0-4915-40BC-9874-4098AA91FCD3}" type="pres">
      <dgm:prSet presAssocID="{29D6C827-FBC2-460D-BFB9-EEA0B1A13E63}" presName="rootComposite" presStyleCnt="0"/>
      <dgm:spPr/>
    </dgm:pt>
    <dgm:pt modelId="{312D4925-2935-4320-81E2-978D7E56278E}" type="pres">
      <dgm:prSet presAssocID="{29D6C827-FBC2-460D-BFB9-EEA0B1A13E63}" presName="rootText" presStyleLbl="node2" presStyleIdx="2" presStyleCnt="3">
        <dgm:presLayoutVars>
          <dgm:chPref val="3"/>
        </dgm:presLayoutVars>
      </dgm:prSet>
      <dgm:spPr/>
    </dgm:pt>
    <dgm:pt modelId="{15BCFE57-F033-42A1-9E45-7FBC08EC96FB}" type="pres">
      <dgm:prSet presAssocID="{29D6C827-FBC2-460D-BFB9-EEA0B1A13E63}" presName="rootConnector" presStyleLbl="node2" presStyleIdx="2" presStyleCnt="3"/>
      <dgm:spPr/>
    </dgm:pt>
    <dgm:pt modelId="{E73F845E-C5EF-4C5D-8CF3-CC78448BAD37}" type="pres">
      <dgm:prSet presAssocID="{29D6C827-FBC2-460D-BFB9-EEA0B1A13E63}" presName="hierChild4" presStyleCnt="0"/>
      <dgm:spPr/>
    </dgm:pt>
    <dgm:pt modelId="{723BE7E1-7883-4173-BDCE-A24D89710FF3}" type="pres">
      <dgm:prSet presAssocID="{29D6C827-FBC2-460D-BFB9-EEA0B1A13E63}" presName="hierChild5" presStyleCnt="0"/>
      <dgm:spPr/>
    </dgm:pt>
    <dgm:pt modelId="{249496BE-C530-4D5D-96F6-EE81BD62B63A}" type="pres">
      <dgm:prSet presAssocID="{5A3D8C0B-F114-486F-BF4D-24F7C9C8D263}" presName="hierChild3" presStyleCnt="0"/>
      <dgm:spPr/>
    </dgm:pt>
  </dgm:ptLst>
  <dgm:cxnLst>
    <dgm:cxn modelId="{3D26591D-3D78-4561-B082-3D05DF681FE4}" type="presOf" srcId="{C0ECC65E-FFB0-4AE3-93DB-97FDF26BD9B0}" destId="{B482EB68-897C-470B-B590-358C4CDB99FF}" srcOrd="0" destOrd="0" presId="urn:microsoft.com/office/officeart/2005/8/layout/orgChart1"/>
    <dgm:cxn modelId="{98D22E28-B7B3-48AE-B834-DA6E12AF91D2}" type="presOf" srcId="{A59C5A40-34AF-49B6-AE60-2EDF9BC03B04}" destId="{83C7E916-5601-49BB-BC4F-C53CE6B0B281}" srcOrd="1" destOrd="0" presId="urn:microsoft.com/office/officeart/2005/8/layout/orgChart1"/>
    <dgm:cxn modelId="{A1D2CB38-8F8B-4699-8710-9C1ADDEC9654}" type="presOf" srcId="{5A3D8C0B-F114-486F-BF4D-24F7C9C8D263}" destId="{1FEB3192-459C-436B-BEA6-979928D18E6E}" srcOrd="1" destOrd="0" presId="urn:microsoft.com/office/officeart/2005/8/layout/orgChart1"/>
    <dgm:cxn modelId="{4FF68C3F-9981-4F13-929B-D06B43F58C0F}" type="presOf" srcId="{5A3D8C0B-F114-486F-BF4D-24F7C9C8D263}" destId="{0C9358C6-8DDC-4183-92CA-C4821F37C249}" srcOrd="0" destOrd="0" presId="urn:microsoft.com/office/officeart/2005/8/layout/orgChart1"/>
    <dgm:cxn modelId="{E500A15F-6277-4BF8-9E0B-B004AF2FFD6A}" srcId="{5A3D8C0B-F114-486F-BF4D-24F7C9C8D263}" destId="{A59C5A40-34AF-49B6-AE60-2EDF9BC03B04}" srcOrd="0" destOrd="0" parTransId="{C0ECC65E-FFB0-4AE3-93DB-97FDF26BD9B0}" sibTransId="{449C2149-69C4-4BB4-B6BB-50C27D466B55}"/>
    <dgm:cxn modelId="{714C0C61-82DA-4F52-9F0B-2121D3BCA556}" type="presOf" srcId="{24278615-8ADD-4232-9B62-D7EA7B2B0E79}" destId="{4C68C8C0-EEE2-4C5C-ADD6-B8C2A3542C97}" srcOrd="0" destOrd="0" presId="urn:microsoft.com/office/officeart/2005/8/layout/orgChart1"/>
    <dgm:cxn modelId="{B1783E53-80D7-40D4-8800-372867A5063C}" type="presOf" srcId="{A59C5A40-34AF-49B6-AE60-2EDF9BC03B04}" destId="{27C9C0D4-246C-4163-87C5-B4F945EB5CA1}" srcOrd="0" destOrd="0" presId="urn:microsoft.com/office/officeart/2005/8/layout/orgChart1"/>
    <dgm:cxn modelId="{1087D658-41DA-4DFB-A825-E79A4F0546A5}" type="presOf" srcId="{139A02B7-E603-4ADF-97AB-2922348DA93A}" destId="{809F8328-0D16-4690-B228-F23E63C5EA15}" srcOrd="1" destOrd="0" presId="urn:microsoft.com/office/officeart/2005/8/layout/orgChart1"/>
    <dgm:cxn modelId="{350E6959-4317-43A6-96FA-3840DD6E23E3}" type="presOf" srcId="{139A02B7-E603-4ADF-97AB-2922348DA93A}" destId="{5F2B5DCB-CB70-44E0-B3C3-AB532E4AF229}" srcOrd="0" destOrd="0" presId="urn:microsoft.com/office/officeart/2005/8/layout/orgChart1"/>
    <dgm:cxn modelId="{47EF5290-7F18-4501-A82F-9610D45C9626}" type="presOf" srcId="{29D6C827-FBC2-460D-BFB9-EEA0B1A13E63}" destId="{15BCFE57-F033-42A1-9E45-7FBC08EC96FB}" srcOrd="1" destOrd="0" presId="urn:microsoft.com/office/officeart/2005/8/layout/orgChart1"/>
    <dgm:cxn modelId="{1B3AD8A3-5632-4EBF-A22F-B645A680F49D}" srcId="{24278615-8ADD-4232-9B62-D7EA7B2B0E79}" destId="{5A3D8C0B-F114-486F-BF4D-24F7C9C8D263}" srcOrd="0" destOrd="0" parTransId="{9CC5C2C1-42F9-40A6-A87F-1A6BF925341F}" sibTransId="{F8FCAB0B-517F-44ED-9648-D144BD85169A}"/>
    <dgm:cxn modelId="{154932C7-9EBB-4A55-8B0D-B9E8965E5CE9}" type="presOf" srcId="{0ECD2E30-3969-4957-A02E-CC97238DF6F5}" destId="{11B3A85C-4B23-4328-A177-B655B2F76703}" srcOrd="0" destOrd="0" presId="urn:microsoft.com/office/officeart/2005/8/layout/orgChart1"/>
    <dgm:cxn modelId="{1B0E88E4-8F3A-4C36-A5B3-21543668607D}" type="presOf" srcId="{29D6C827-FBC2-460D-BFB9-EEA0B1A13E63}" destId="{312D4925-2935-4320-81E2-978D7E56278E}" srcOrd="0" destOrd="0" presId="urn:microsoft.com/office/officeart/2005/8/layout/orgChart1"/>
    <dgm:cxn modelId="{3DE760E9-6B0F-4BDE-92E5-856EA617DFDD}" type="presOf" srcId="{A57D01BA-0CBA-4C6D-9FC2-C3FB111AC0A9}" destId="{67C7E7DF-E0A4-4343-9DE8-9A9C3D055A07}" srcOrd="0" destOrd="0" presId="urn:microsoft.com/office/officeart/2005/8/layout/orgChart1"/>
    <dgm:cxn modelId="{871D51EA-9E21-4415-96E6-287B4FB15833}" srcId="{5A3D8C0B-F114-486F-BF4D-24F7C9C8D263}" destId="{29D6C827-FBC2-460D-BFB9-EEA0B1A13E63}" srcOrd="2" destOrd="0" parTransId="{0ECD2E30-3969-4957-A02E-CC97238DF6F5}" sibTransId="{12FBB171-E30F-445D-AC14-C7429851DCD9}"/>
    <dgm:cxn modelId="{26608CEE-D6D2-484E-81F8-CBBB1F373862}" srcId="{5A3D8C0B-F114-486F-BF4D-24F7C9C8D263}" destId="{139A02B7-E603-4ADF-97AB-2922348DA93A}" srcOrd="1" destOrd="0" parTransId="{A57D01BA-0CBA-4C6D-9FC2-C3FB111AC0A9}" sibTransId="{D47B2798-82E7-4BD6-931D-09B010276BF6}"/>
    <dgm:cxn modelId="{BEFBD170-B417-48D0-9342-393BA220F0E0}" type="presParOf" srcId="{4C68C8C0-EEE2-4C5C-ADD6-B8C2A3542C97}" destId="{351483C8-31AA-4CB3-951B-7BED8498B706}" srcOrd="0" destOrd="0" presId="urn:microsoft.com/office/officeart/2005/8/layout/orgChart1"/>
    <dgm:cxn modelId="{D2477E17-E58F-41C1-A78D-EE5A835BB93B}" type="presParOf" srcId="{351483C8-31AA-4CB3-951B-7BED8498B706}" destId="{ED99AAA3-DAAE-46D4-B50D-310742E456BA}" srcOrd="0" destOrd="0" presId="urn:microsoft.com/office/officeart/2005/8/layout/orgChart1"/>
    <dgm:cxn modelId="{3AABC4C2-9E75-4DBC-A69E-CA0F9084F777}" type="presParOf" srcId="{ED99AAA3-DAAE-46D4-B50D-310742E456BA}" destId="{0C9358C6-8DDC-4183-92CA-C4821F37C249}" srcOrd="0" destOrd="0" presId="urn:microsoft.com/office/officeart/2005/8/layout/orgChart1"/>
    <dgm:cxn modelId="{4D9A8AA0-8C4B-47D7-8518-2F228F2C2F6F}" type="presParOf" srcId="{ED99AAA3-DAAE-46D4-B50D-310742E456BA}" destId="{1FEB3192-459C-436B-BEA6-979928D18E6E}" srcOrd="1" destOrd="0" presId="urn:microsoft.com/office/officeart/2005/8/layout/orgChart1"/>
    <dgm:cxn modelId="{F8902548-61C8-4A6E-A24C-5DC3137BBD74}" type="presParOf" srcId="{351483C8-31AA-4CB3-951B-7BED8498B706}" destId="{DFB59C59-58CF-494D-AB69-733156523318}" srcOrd="1" destOrd="0" presId="urn:microsoft.com/office/officeart/2005/8/layout/orgChart1"/>
    <dgm:cxn modelId="{3077CA42-1DF2-4F77-9DBD-FEC668AC59C2}" type="presParOf" srcId="{DFB59C59-58CF-494D-AB69-733156523318}" destId="{B482EB68-897C-470B-B590-358C4CDB99FF}" srcOrd="0" destOrd="0" presId="urn:microsoft.com/office/officeart/2005/8/layout/orgChart1"/>
    <dgm:cxn modelId="{EF9FDBAC-B4A4-4D56-9D89-073B816748C4}" type="presParOf" srcId="{DFB59C59-58CF-494D-AB69-733156523318}" destId="{E5FA21DF-2B80-46E7-B27B-6DCF8C862412}" srcOrd="1" destOrd="0" presId="urn:microsoft.com/office/officeart/2005/8/layout/orgChart1"/>
    <dgm:cxn modelId="{2152E130-4048-46C7-83A5-67C6FCA6583D}" type="presParOf" srcId="{E5FA21DF-2B80-46E7-B27B-6DCF8C862412}" destId="{FFDBED55-465F-468E-B65F-5AA7BA0323BA}" srcOrd="0" destOrd="0" presId="urn:microsoft.com/office/officeart/2005/8/layout/orgChart1"/>
    <dgm:cxn modelId="{5662EDFB-4B09-45D5-9F99-C3830304BB59}" type="presParOf" srcId="{FFDBED55-465F-468E-B65F-5AA7BA0323BA}" destId="{27C9C0D4-246C-4163-87C5-B4F945EB5CA1}" srcOrd="0" destOrd="0" presId="urn:microsoft.com/office/officeart/2005/8/layout/orgChart1"/>
    <dgm:cxn modelId="{C4744D8A-79E2-436F-8696-E4CB778C590A}" type="presParOf" srcId="{FFDBED55-465F-468E-B65F-5AA7BA0323BA}" destId="{83C7E916-5601-49BB-BC4F-C53CE6B0B281}" srcOrd="1" destOrd="0" presId="urn:microsoft.com/office/officeart/2005/8/layout/orgChart1"/>
    <dgm:cxn modelId="{AD9CA11D-0532-4BD1-857A-0A687755D1B9}" type="presParOf" srcId="{E5FA21DF-2B80-46E7-B27B-6DCF8C862412}" destId="{D5F93784-847B-4472-91E8-18707563849B}" srcOrd="1" destOrd="0" presId="urn:microsoft.com/office/officeart/2005/8/layout/orgChart1"/>
    <dgm:cxn modelId="{1876936E-7C3C-48AF-AF4D-67FC7B3047C8}" type="presParOf" srcId="{E5FA21DF-2B80-46E7-B27B-6DCF8C862412}" destId="{FFBE589C-DAE5-46B8-85D7-BB4074BD712A}" srcOrd="2" destOrd="0" presId="urn:microsoft.com/office/officeart/2005/8/layout/orgChart1"/>
    <dgm:cxn modelId="{651E3C71-D80E-4395-92DF-E6FA8587C195}" type="presParOf" srcId="{DFB59C59-58CF-494D-AB69-733156523318}" destId="{67C7E7DF-E0A4-4343-9DE8-9A9C3D055A07}" srcOrd="2" destOrd="0" presId="urn:microsoft.com/office/officeart/2005/8/layout/orgChart1"/>
    <dgm:cxn modelId="{A4C605AB-ADE2-4FF7-8190-8FEA8A3ECF14}" type="presParOf" srcId="{DFB59C59-58CF-494D-AB69-733156523318}" destId="{7CCA3DB2-21E5-4248-9522-38F318F3E659}" srcOrd="3" destOrd="0" presId="urn:microsoft.com/office/officeart/2005/8/layout/orgChart1"/>
    <dgm:cxn modelId="{DE4D2295-C3F5-4EA3-ADC4-259B703A04A6}" type="presParOf" srcId="{7CCA3DB2-21E5-4248-9522-38F318F3E659}" destId="{E0C6096D-92EA-4D53-AC81-6ADDE7CC8A46}" srcOrd="0" destOrd="0" presId="urn:microsoft.com/office/officeart/2005/8/layout/orgChart1"/>
    <dgm:cxn modelId="{270A0811-6ECF-4941-BBCD-84ADEA204F14}" type="presParOf" srcId="{E0C6096D-92EA-4D53-AC81-6ADDE7CC8A46}" destId="{5F2B5DCB-CB70-44E0-B3C3-AB532E4AF229}" srcOrd="0" destOrd="0" presId="urn:microsoft.com/office/officeart/2005/8/layout/orgChart1"/>
    <dgm:cxn modelId="{AEB7F8B2-CD34-475B-BDCF-3997FCA2F9CA}" type="presParOf" srcId="{E0C6096D-92EA-4D53-AC81-6ADDE7CC8A46}" destId="{809F8328-0D16-4690-B228-F23E63C5EA15}" srcOrd="1" destOrd="0" presId="urn:microsoft.com/office/officeart/2005/8/layout/orgChart1"/>
    <dgm:cxn modelId="{483FE9FD-BD38-4C49-B5C6-F429501019E0}" type="presParOf" srcId="{7CCA3DB2-21E5-4248-9522-38F318F3E659}" destId="{FB9F0BB8-AB8A-42B4-B327-A3F903B11141}" srcOrd="1" destOrd="0" presId="urn:microsoft.com/office/officeart/2005/8/layout/orgChart1"/>
    <dgm:cxn modelId="{238CF808-372C-4105-9B5A-27FB534847BB}" type="presParOf" srcId="{7CCA3DB2-21E5-4248-9522-38F318F3E659}" destId="{CF95EC7F-F399-45A4-AFCA-6212C58F02BB}" srcOrd="2" destOrd="0" presId="urn:microsoft.com/office/officeart/2005/8/layout/orgChart1"/>
    <dgm:cxn modelId="{4B70AE8E-5581-4E4D-B67C-F7496C46F1F0}" type="presParOf" srcId="{DFB59C59-58CF-494D-AB69-733156523318}" destId="{11B3A85C-4B23-4328-A177-B655B2F76703}" srcOrd="4" destOrd="0" presId="urn:microsoft.com/office/officeart/2005/8/layout/orgChart1"/>
    <dgm:cxn modelId="{B33F3BBC-DE34-44F7-AC1A-8D8BEE34B434}" type="presParOf" srcId="{DFB59C59-58CF-494D-AB69-733156523318}" destId="{4E8836A8-A9DA-44C8-B2E0-0B0CD208D9EF}" srcOrd="5" destOrd="0" presId="urn:microsoft.com/office/officeart/2005/8/layout/orgChart1"/>
    <dgm:cxn modelId="{4858B680-CCB5-403A-B313-1C81C4CCD3CD}" type="presParOf" srcId="{4E8836A8-A9DA-44C8-B2E0-0B0CD208D9EF}" destId="{027BC9E0-4915-40BC-9874-4098AA91FCD3}" srcOrd="0" destOrd="0" presId="urn:microsoft.com/office/officeart/2005/8/layout/orgChart1"/>
    <dgm:cxn modelId="{60E817DA-744D-476C-947E-0A6714CBE083}" type="presParOf" srcId="{027BC9E0-4915-40BC-9874-4098AA91FCD3}" destId="{312D4925-2935-4320-81E2-978D7E56278E}" srcOrd="0" destOrd="0" presId="urn:microsoft.com/office/officeart/2005/8/layout/orgChart1"/>
    <dgm:cxn modelId="{578AC62A-2076-4D47-90E1-C2E473EB1F00}" type="presParOf" srcId="{027BC9E0-4915-40BC-9874-4098AA91FCD3}" destId="{15BCFE57-F033-42A1-9E45-7FBC08EC96FB}" srcOrd="1" destOrd="0" presId="urn:microsoft.com/office/officeart/2005/8/layout/orgChart1"/>
    <dgm:cxn modelId="{4B56AAB7-646C-466F-832D-FAA75747B65D}" type="presParOf" srcId="{4E8836A8-A9DA-44C8-B2E0-0B0CD208D9EF}" destId="{E73F845E-C5EF-4C5D-8CF3-CC78448BAD37}" srcOrd="1" destOrd="0" presId="urn:microsoft.com/office/officeart/2005/8/layout/orgChart1"/>
    <dgm:cxn modelId="{BC7A3FAE-F589-44D5-9DE8-56AD4DD50F1C}" type="presParOf" srcId="{4E8836A8-A9DA-44C8-B2E0-0B0CD208D9EF}" destId="{723BE7E1-7883-4173-BDCE-A24D89710FF3}" srcOrd="2" destOrd="0" presId="urn:microsoft.com/office/officeart/2005/8/layout/orgChart1"/>
    <dgm:cxn modelId="{8C723D74-2BF8-456D-A99E-AA6D0E9323C5}" type="presParOf" srcId="{351483C8-31AA-4CB3-951B-7BED8498B706}" destId="{249496BE-C530-4D5D-96F6-EE81BD62B6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1209E-5453-4C02-9979-B03773B7E750}">
      <dsp:nvSpPr>
        <dsp:cNvPr id="0" name=""/>
        <dsp:cNvSpPr/>
      </dsp:nvSpPr>
      <dsp:spPr>
        <a:xfrm>
          <a:off x="3393213" y="1667560"/>
          <a:ext cx="2031210" cy="665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974"/>
              </a:lnTo>
              <a:lnTo>
                <a:pt x="2031210" y="332974"/>
              </a:lnTo>
              <a:lnTo>
                <a:pt x="2031210" y="6659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22B3F2-C413-4134-ADF6-A65838B7BF6C}">
      <dsp:nvSpPr>
        <dsp:cNvPr id="0" name=""/>
        <dsp:cNvSpPr/>
      </dsp:nvSpPr>
      <dsp:spPr>
        <a:xfrm>
          <a:off x="1587285" y="1667560"/>
          <a:ext cx="1805928" cy="665949"/>
        </a:xfrm>
        <a:custGeom>
          <a:avLst/>
          <a:gdLst/>
          <a:ahLst/>
          <a:cxnLst/>
          <a:rect l="0" t="0" r="0" b="0"/>
          <a:pathLst>
            <a:path>
              <a:moveTo>
                <a:pt x="1805928" y="0"/>
              </a:moveTo>
              <a:lnTo>
                <a:pt x="1805928" y="332974"/>
              </a:lnTo>
              <a:lnTo>
                <a:pt x="0" y="332974"/>
              </a:lnTo>
              <a:lnTo>
                <a:pt x="0" y="66594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CEFA0-3A2C-4927-BC73-B48220306FB6}">
      <dsp:nvSpPr>
        <dsp:cNvPr id="0" name=""/>
        <dsp:cNvSpPr/>
      </dsp:nvSpPr>
      <dsp:spPr>
        <a:xfrm>
          <a:off x="1807619" y="81965"/>
          <a:ext cx="3171189" cy="1585594"/>
        </a:xfrm>
        <a:prstGeom prst="rect">
          <a:avLst/>
        </a:prstGeom>
        <a:solidFill>
          <a:schemeClr val="bg1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Model Training</a:t>
          </a:r>
        </a:p>
      </dsp:txBody>
      <dsp:txXfrm>
        <a:off x="1807619" y="81965"/>
        <a:ext cx="3171189" cy="1585594"/>
      </dsp:txXfrm>
    </dsp:sp>
    <dsp:sp modelId="{B2007308-C351-4938-AF8B-6BB058A28BC7}">
      <dsp:nvSpPr>
        <dsp:cNvPr id="0" name=""/>
        <dsp:cNvSpPr/>
      </dsp:nvSpPr>
      <dsp:spPr>
        <a:xfrm>
          <a:off x="1690" y="2333509"/>
          <a:ext cx="3171189" cy="687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Neural Network</a:t>
          </a:r>
        </a:p>
      </dsp:txBody>
      <dsp:txXfrm>
        <a:off x="1690" y="2333509"/>
        <a:ext cx="3171189" cy="687545"/>
      </dsp:txXfrm>
    </dsp:sp>
    <dsp:sp modelId="{A256872D-947B-4F92-AEBF-E480AE9C278F}">
      <dsp:nvSpPr>
        <dsp:cNvPr id="0" name=""/>
        <dsp:cNvSpPr/>
      </dsp:nvSpPr>
      <dsp:spPr>
        <a:xfrm>
          <a:off x="3838829" y="2333509"/>
          <a:ext cx="3171189" cy="6875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LSTM</a:t>
          </a:r>
        </a:p>
      </dsp:txBody>
      <dsp:txXfrm>
        <a:off x="3838829" y="2333509"/>
        <a:ext cx="3171189" cy="687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AE48A-EBAC-41AB-A438-43609BECF79D}">
      <dsp:nvSpPr>
        <dsp:cNvPr id="0" name=""/>
        <dsp:cNvSpPr/>
      </dsp:nvSpPr>
      <dsp:spPr>
        <a:xfrm>
          <a:off x="1853211" y="1435675"/>
          <a:ext cx="359870" cy="1160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35" y="0"/>
              </a:lnTo>
              <a:lnTo>
                <a:pt x="179935" y="1160583"/>
              </a:lnTo>
              <a:lnTo>
                <a:pt x="359870" y="116058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ECCA92-9615-444B-8182-340C6128D5C4}">
      <dsp:nvSpPr>
        <dsp:cNvPr id="0" name=""/>
        <dsp:cNvSpPr/>
      </dsp:nvSpPr>
      <dsp:spPr>
        <a:xfrm>
          <a:off x="1853211" y="1435675"/>
          <a:ext cx="359870" cy="3868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935" y="0"/>
              </a:lnTo>
              <a:lnTo>
                <a:pt x="179935" y="386861"/>
              </a:lnTo>
              <a:lnTo>
                <a:pt x="359870" y="3868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7860CA-26CF-4626-A058-16ECCFACD991}">
      <dsp:nvSpPr>
        <dsp:cNvPr id="0" name=""/>
        <dsp:cNvSpPr/>
      </dsp:nvSpPr>
      <dsp:spPr>
        <a:xfrm>
          <a:off x="1853211" y="1048814"/>
          <a:ext cx="359870" cy="386861"/>
        </a:xfrm>
        <a:custGeom>
          <a:avLst/>
          <a:gdLst/>
          <a:ahLst/>
          <a:cxnLst/>
          <a:rect l="0" t="0" r="0" b="0"/>
          <a:pathLst>
            <a:path>
              <a:moveTo>
                <a:pt x="0" y="386861"/>
              </a:moveTo>
              <a:lnTo>
                <a:pt x="179935" y="386861"/>
              </a:lnTo>
              <a:lnTo>
                <a:pt x="179935" y="0"/>
              </a:lnTo>
              <a:lnTo>
                <a:pt x="35987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B8D67-AF8C-485E-9A50-68D3A0792A66}">
      <dsp:nvSpPr>
        <dsp:cNvPr id="0" name=""/>
        <dsp:cNvSpPr/>
      </dsp:nvSpPr>
      <dsp:spPr>
        <a:xfrm>
          <a:off x="1853211" y="275092"/>
          <a:ext cx="359870" cy="1160583"/>
        </a:xfrm>
        <a:custGeom>
          <a:avLst/>
          <a:gdLst/>
          <a:ahLst/>
          <a:cxnLst/>
          <a:rect l="0" t="0" r="0" b="0"/>
          <a:pathLst>
            <a:path>
              <a:moveTo>
                <a:pt x="0" y="1160583"/>
              </a:moveTo>
              <a:lnTo>
                <a:pt x="179935" y="1160583"/>
              </a:lnTo>
              <a:lnTo>
                <a:pt x="179935" y="0"/>
              </a:lnTo>
              <a:lnTo>
                <a:pt x="35987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5A7C-AEF9-44E6-A0F3-9F24E55125B6}">
      <dsp:nvSpPr>
        <dsp:cNvPr id="0" name=""/>
        <dsp:cNvSpPr/>
      </dsp:nvSpPr>
      <dsp:spPr>
        <a:xfrm>
          <a:off x="53856" y="896180"/>
          <a:ext cx="1799354" cy="1078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Bookman Old Style" panose="02050604050505020204" pitchFamily="18" charset="0"/>
            </a:rPr>
            <a:t>Metode</a:t>
          </a:r>
          <a:r>
            <a:rPr lang="en-US" sz="1800" kern="1200" dirty="0">
              <a:latin typeface="Bookman Old Style" panose="02050604050505020204" pitchFamily="18" charset="0"/>
            </a:rPr>
            <a:t> </a:t>
          </a:r>
          <a:r>
            <a:rPr lang="en-US" sz="1800" kern="1200" dirty="0" err="1">
              <a:latin typeface="Bookman Old Style" panose="02050604050505020204" pitchFamily="18" charset="0"/>
            </a:rPr>
            <a:t>Evaluasi</a:t>
          </a:r>
          <a:endParaRPr lang="en-US" sz="1800" kern="1200" dirty="0">
            <a:latin typeface="Bookman Old Style" panose="02050604050505020204" pitchFamily="18" charset="0"/>
          </a:endParaRPr>
        </a:p>
      </dsp:txBody>
      <dsp:txXfrm>
        <a:off x="53856" y="896180"/>
        <a:ext cx="1799354" cy="1078990"/>
      </dsp:txXfrm>
    </dsp:sp>
    <dsp:sp modelId="{FC437EDB-E9A6-457B-AF0D-3BBB1590D9D0}">
      <dsp:nvSpPr>
        <dsp:cNvPr id="0" name=""/>
        <dsp:cNvSpPr/>
      </dsp:nvSpPr>
      <dsp:spPr>
        <a:xfrm>
          <a:off x="2213081" y="690"/>
          <a:ext cx="1799354" cy="548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Accuracy</a:t>
          </a:r>
        </a:p>
      </dsp:txBody>
      <dsp:txXfrm>
        <a:off x="2213081" y="690"/>
        <a:ext cx="1799354" cy="548803"/>
      </dsp:txXfrm>
    </dsp:sp>
    <dsp:sp modelId="{CD806C9D-3B37-44EC-ACF1-0DFF3E2A6BA4}">
      <dsp:nvSpPr>
        <dsp:cNvPr id="0" name=""/>
        <dsp:cNvSpPr/>
      </dsp:nvSpPr>
      <dsp:spPr>
        <a:xfrm>
          <a:off x="2213081" y="774413"/>
          <a:ext cx="1799354" cy="548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Precision</a:t>
          </a:r>
        </a:p>
      </dsp:txBody>
      <dsp:txXfrm>
        <a:off x="2213081" y="774413"/>
        <a:ext cx="1799354" cy="548803"/>
      </dsp:txXfrm>
    </dsp:sp>
    <dsp:sp modelId="{0E3E4A65-9DA7-475B-B1DC-7F232CF42487}">
      <dsp:nvSpPr>
        <dsp:cNvPr id="0" name=""/>
        <dsp:cNvSpPr/>
      </dsp:nvSpPr>
      <dsp:spPr>
        <a:xfrm>
          <a:off x="2213081" y="1548135"/>
          <a:ext cx="1799354" cy="548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Recall</a:t>
          </a:r>
        </a:p>
      </dsp:txBody>
      <dsp:txXfrm>
        <a:off x="2213081" y="1548135"/>
        <a:ext cx="1799354" cy="548803"/>
      </dsp:txXfrm>
    </dsp:sp>
    <dsp:sp modelId="{5E64D77A-04EB-4CDC-B131-05943D0C5C37}">
      <dsp:nvSpPr>
        <dsp:cNvPr id="0" name=""/>
        <dsp:cNvSpPr/>
      </dsp:nvSpPr>
      <dsp:spPr>
        <a:xfrm>
          <a:off x="2213081" y="2321858"/>
          <a:ext cx="1799354" cy="5488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F1-Score</a:t>
          </a:r>
        </a:p>
      </dsp:txBody>
      <dsp:txXfrm>
        <a:off x="2213081" y="2321858"/>
        <a:ext cx="1799354" cy="548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3A85C-4B23-4328-A177-B655B2F76703}">
      <dsp:nvSpPr>
        <dsp:cNvPr id="0" name=""/>
        <dsp:cNvSpPr/>
      </dsp:nvSpPr>
      <dsp:spPr>
        <a:xfrm>
          <a:off x="2379734" y="885550"/>
          <a:ext cx="1683679" cy="29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104"/>
              </a:lnTo>
              <a:lnTo>
                <a:pt x="1683679" y="146104"/>
              </a:lnTo>
              <a:lnTo>
                <a:pt x="1683679" y="29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7E7DF-E0A4-4343-9DE8-9A9C3D055A07}">
      <dsp:nvSpPr>
        <dsp:cNvPr id="0" name=""/>
        <dsp:cNvSpPr/>
      </dsp:nvSpPr>
      <dsp:spPr>
        <a:xfrm>
          <a:off x="2334014" y="885550"/>
          <a:ext cx="91440" cy="2922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EB68-897C-470B-B590-358C4CDB99FF}">
      <dsp:nvSpPr>
        <dsp:cNvPr id="0" name=""/>
        <dsp:cNvSpPr/>
      </dsp:nvSpPr>
      <dsp:spPr>
        <a:xfrm>
          <a:off x="696054" y="885550"/>
          <a:ext cx="1683679" cy="292208"/>
        </a:xfrm>
        <a:custGeom>
          <a:avLst/>
          <a:gdLst/>
          <a:ahLst/>
          <a:cxnLst/>
          <a:rect l="0" t="0" r="0" b="0"/>
          <a:pathLst>
            <a:path>
              <a:moveTo>
                <a:pt x="1683679" y="0"/>
              </a:moveTo>
              <a:lnTo>
                <a:pt x="1683679" y="146104"/>
              </a:lnTo>
              <a:lnTo>
                <a:pt x="0" y="146104"/>
              </a:lnTo>
              <a:lnTo>
                <a:pt x="0" y="2922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9358C6-8DDC-4183-92CA-C4821F37C249}">
      <dsp:nvSpPr>
        <dsp:cNvPr id="0" name=""/>
        <dsp:cNvSpPr/>
      </dsp:nvSpPr>
      <dsp:spPr>
        <a:xfrm>
          <a:off x="811157" y="189814"/>
          <a:ext cx="3137154" cy="69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Sentiment Predict</a:t>
          </a:r>
        </a:p>
      </dsp:txBody>
      <dsp:txXfrm>
        <a:off x="811157" y="189814"/>
        <a:ext cx="3137154" cy="695735"/>
      </dsp:txXfrm>
    </dsp:sp>
    <dsp:sp modelId="{27C9C0D4-246C-4163-87C5-B4F945EB5CA1}">
      <dsp:nvSpPr>
        <dsp:cNvPr id="0" name=""/>
        <dsp:cNvSpPr/>
      </dsp:nvSpPr>
      <dsp:spPr>
        <a:xfrm>
          <a:off x="319" y="1177758"/>
          <a:ext cx="1391470" cy="69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Positive</a:t>
          </a:r>
        </a:p>
      </dsp:txBody>
      <dsp:txXfrm>
        <a:off x="319" y="1177758"/>
        <a:ext cx="1391470" cy="695735"/>
      </dsp:txXfrm>
    </dsp:sp>
    <dsp:sp modelId="{5F2B5DCB-CB70-44E0-B3C3-AB532E4AF229}">
      <dsp:nvSpPr>
        <dsp:cNvPr id="0" name=""/>
        <dsp:cNvSpPr/>
      </dsp:nvSpPr>
      <dsp:spPr>
        <a:xfrm>
          <a:off x="1683999" y="1177758"/>
          <a:ext cx="1391470" cy="69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Negative</a:t>
          </a:r>
        </a:p>
      </dsp:txBody>
      <dsp:txXfrm>
        <a:off x="1683999" y="1177758"/>
        <a:ext cx="1391470" cy="695735"/>
      </dsp:txXfrm>
    </dsp:sp>
    <dsp:sp modelId="{312D4925-2935-4320-81E2-978D7E56278E}">
      <dsp:nvSpPr>
        <dsp:cNvPr id="0" name=""/>
        <dsp:cNvSpPr/>
      </dsp:nvSpPr>
      <dsp:spPr>
        <a:xfrm>
          <a:off x="3367678" y="1177758"/>
          <a:ext cx="1391470" cy="6957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ookman Old Style" panose="02050604050505020204" pitchFamily="18" charset="0"/>
            </a:rPr>
            <a:t>Neutral</a:t>
          </a:r>
        </a:p>
      </dsp:txBody>
      <dsp:txXfrm>
        <a:off x="3367678" y="1177758"/>
        <a:ext cx="1391470" cy="695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0b10530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/>
              <a:t>Dataset yang </a:t>
            </a:r>
            <a:r>
              <a:rPr lang="en-US" sz="1000" dirty="0" err="1"/>
              <a:t>telah</a:t>
            </a:r>
            <a:r>
              <a:rPr lang="en-US" sz="1000" dirty="0"/>
              <a:t> </a:t>
            </a:r>
            <a:r>
              <a:rPr lang="en-US" sz="1000" dirty="0" err="1"/>
              <a:t>melalui</a:t>
            </a:r>
            <a:r>
              <a:rPr lang="en-US" sz="1000" dirty="0"/>
              <a:t> proses feature extraction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dibagi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80% </a:t>
            </a:r>
            <a:r>
              <a:rPr lang="en-US" sz="1000" dirty="0" err="1"/>
              <a:t>untuk</a:t>
            </a:r>
            <a:r>
              <a:rPr lang="en-US" sz="1000" dirty="0"/>
              <a:t> data </a:t>
            </a:r>
            <a:r>
              <a:rPr lang="en-US" sz="1000" dirty="0" err="1"/>
              <a:t>latih</a:t>
            </a:r>
            <a:r>
              <a:rPr lang="en-US" sz="1000" dirty="0"/>
              <a:t> dan 20% </a:t>
            </a:r>
            <a:r>
              <a:rPr lang="en-US" sz="1000" dirty="0" err="1"/>
              <a:t>untuk</a:t>
            </a:r>
            <a:r>
              <a:rPr lang="en-US" sz="1000" dirty="0"/>
              <a:t> data uji. Pada proses training, model </a:t>
            </a:r>
            <a:r>
              <a:rPr lang="en-US" sz="1000" dirty="0" err="1"/>
              <a:t>akan</a:t>
            </a:r>
            <a:r>
              <a:rPr lang="en-US" sz="1000" dirty="0"/>
              <a:t> </a:t>
            </a:r>
            <a:r>
              <a:rPr lang="en-US" sz="1000" dirty="0" err="1"/>
              <a:t>menggunakan</a:t>
            </a:r>
            <a:r>
              <a:rPr lang="en-US" sz="1000" dirty="0"/>
              <a:t> </a:t>
            </a:r>
            <a:r>
              <a:rPr lang="en-US" sz="1000" dirty="0" err="1"/>
              <a:t>metode</a:t>
            </a:r>
            <a:r>
              <a:rPr lang="en-US" sz="1000" dirty="0"/>
              <a:t> neural network dan </a:t>
            </a:r>
            <a:r>
              <a:rPr lang="en-US" sz="1000" dirty="0" err="1"/>
              <a:t>lstm</a:t>
            </a:r>
            <a:r>
              <a:rPr lang="en-US" sz="1000" dirty="0"/>
              <a:t>.</a:t>
            </a:r>
            <a:endParaRPr sz="1000" dirty="0"/>
          </a:p>
        </p:txBody>
      </p:sp>
      <p:sp>
        <p:nvSpPr>
          <p:cNvPr id="196" name="Google Shape;196;g2a0b10530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0b10530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Metode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 backpropagation </a:t>
            </a: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digunakan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Mengoperasikan</a:t>
            </a:r>
            <a:r>
              <a:rPr lang="en-US" sz="1100" dirty="0">
                <a:latin typeface="Montserrat"/>
                <a:ea typeface="Montserrat"/>
                <a:cs typeface="Montserrat"/>
                <a:sym typeface="Montserrat"/>
              </a:rPr>
              <a:t> input layer, hidden layer, dan output layer pada neural network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enyesuaikan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parameter model (bias dan error)</a:t>
            </a:r>
            <a:endParaRPr lang="en-US" sz="1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000" dirty="0" err="1">
                <a:latin typeface="Montserrat"/>
                <a:ea typeface="Montserrat"/>
                <a:cs typeface="Montserrat"/>
                <a:sym typeface="Montserrat"/>
              </a:rPr>
              <a:t>eminimalkan</a:t>
            </a:r>
            <a:r>
              <a:rPr lang="en-US" sz="1000" dirty="0">
                <a:latin typeface="Montserrat"/>
                <a:ea typeface="Montserrat"/>
                <a:cs typeface="Montserrat"/>
                <a:sym typeface="Montserrat"/>
              </a:rPr>
              <a:t> cost function </a:t>
            </a:r>
            <a:endParaRPr lang="en-US" sz="1100" dirty="0"/>
          </a:p>
        </p:txBody>
      </p:sp>
      <p:sp>
        <p:nvSpPr>
          <p:cNvPr id="196" name="Google Shape;196;g2a0b10530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2663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176a9a90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/>
          </a:p>
        </p:txBody>
      </p:sp>
      <p:sp>
        <p:nvSpPr>
          <p:cNvPr id="213" name="Google Shape;213;g2a176a9a9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176a9a90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Predict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digunakan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untuk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melakukan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apakah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model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berjalan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dengan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baik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atau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tidak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.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Setelah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model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berjalan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baik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,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prediksi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mengenai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kategorisasi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sentimen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aman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muncul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dan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ditampilkan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dengan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1000" dirty="0">
                <a:solidFill>
                  <a:schemeClr val="accent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Swagger</a:t>
            </a:r>
            <a:r>
              <a:rPr lang="en-US" sz="1000" dirty="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pada proses Deploy.  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 dirty="0"/>
          </a:p>
        </p:txBody>
      </p:sp>
      <p:sp>
        <p:nvSpPr>
          <p:cNvPr id="224" name="Google Shape;224;g2a176a9a90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176a9a90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176a9a900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089614e7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endParaRPr dirty="0"/>
          </a:p>
        </p:txBody>
      </p:sp>
      <p:sp>
        <p:nvSpPr>
          <p:cNvPr id="248" name="Google Shape;248;g2a089614e7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17e0af1a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a17e0af1a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, recall dan f1 score pada model neural network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melalui</a:t>
            </a:r>
            <a:r>
              <a:rPr lang="en-US" dirty="0"/>
              <a:t> proses cross validation </a:t>
            </a:r>
            <a:r>
              <a:rPr lang="en-US" dirty="0" err="1"/>
              <a:t>sebanyak</a:t>
            </a:r>
            <a:r>
              <a:rPr lang="en-US" dirty="0"/>
              <a:t> 5 kali </a:t>
            </a:r>
            <a:r>
              <a:rPr lang="en-US" dirty="0" err="1"/>
              <a:t>menghasilkan</a:t>
            </a:r>
            <a:r>
              <a:rPr lang="en-US" dirty="0"/>
              <a:t> rata-rata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0.84. Nilai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dinilai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pada dataset data.csv </a:t>
            </a:r>
            <a:r>
              <a:rPr lang="en-US" dirty="0" err="1"/>
              <a:t>sebanyak</a:t>
            </a:r>
            <a:r>
              <a:rPr lang="en-US" dirty="0"/>
              <a:t> 78% </a:t>
            </a:r>
            <a:r>
              <a:rPr lang="en-US" dirty="0" err="1"/>
              <a:t>adalah</a:t>
            </a:r>
            <a:r>
              <a:rPr lang="en-US" dirty="0"/>
              <a:t> sentiment </a:t>
            </a:r>
            <a:r>
              <a:rPr lang="en-US" dirty="0" err="1"/>
              <a:t>negatif</a:t>
            </a:r>
            <a:r>
              <a:rPr lang="en-US" dirty="0"/>
              <a:t>, 12% </a:t>
            </a:r>
            <a:r>
              <a:rPr lang="en-US" dirty="0" err="1"/>
              <a:t>adalah</a:t>
            </a:r>
            <a:r>
              <a:rPr lang="en-US" dirty="0"/>
              <a:t> sentiment positive, dan 10% </a:t>
            </a:r>
            <a:r>
              <a:rPr lang="en-US" dirty="0" err="1"/>
              <a:t>adalah</a:t>
            </a:r>
            <a:r>
              <a:rPr lang="en-US" dirty="0"/>
              <a:t> sentiment </a:t>
            </a:r>
            <a:r>
              <a:rPr lang="en-US" dirty="0" err="1"/>
              <a:t>netral</a:t>
            </a:r>
            <a:r>
              <a:rPr lang="en-US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176a9a90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2a176a9a90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diketahui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presisi</a:t>
            </a:r>
            <a:r>
              <a:rPr lang="en-US" dirty="0"/>
              <a:t>, recall dan f1 score pada model LSTM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melalui</a:t>
            </a:r>
            <a:r>
              <a:rPr lang="en-US" dirty="0"/>
              <a:t> proses cross validation </a:t>
            </a:r>
            <a:r>
              <a:rPr lang="en-US" dirty="0" err="1"/>
              <a:t>sebanyak</a:t>
            </a:r>
            <a:r>
              <a:rPr lang="en-US" dirty="0"/>
              <a:t> 5 kali </a:t>
            </a:r>
            <a:r>
              <a:rPr lang="en-US" dirty="0" err="1"/>
              <a:t>menghasilkan</a:t>
            </a:r>
            <a:r>
              <a:rPr lang="en-US" dirty="0"/>
              <a:t> rata-rata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0.88. Nilai </a:t>
            </a:r>
            <a:r>
              <a:rPr lang="en-US" dirty="0" err="1"/>
              <a:t>akurasi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dinilai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sentimen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pada dataset data.csv </a:t>
            </a:r>
            <a:r>
              <a:rPr lang="en-US" dirty="0" err="1"/>
              <a:t>sebanyak</a:t>
            </a:r>
            <a:r>
              <a:rPr lang="en-US" dirty="0"/>
              <a:t> 81% </a:t>
            </a:r>
            <a:r>
              <a:rPr lang="en-US" dirty="0" err="1"/>
              <a:t>adalah</a:t>
            </a:r>
            <a:r>
              <a:rPr lang="en-US" dirty="0"/>
              <a:t> sentiment </a:t>
            </a:r>
            <a:r>
              <a:rPr lang="en-US" dirty="0" err="1"/>
              <a:t>negatif</a:t>
            </a:r>
            <a:r>
              <a:rPr lang="en-US" dirty="0"/>
              <a:t>, 14% </a:t>
            </a:r>
            <a:r>
              <a:rPr lang="en-US" dirty="0" err="1"/>
              <a:t>adalah</a:t>
            </a:r>
            <a:r>
              <a:rPr lang="en-US" dirty="0"/>
              <a:t> sentiment positive, dan 5% </a:t>
            </a:r>
            <a:r>
              <a:rPr lang="en-US" dirty="0" err="1"/>
              <a:t>adalah</a:t>
            </a:r>
            <a:r>
              <a:rPr lang="en-US" dirty="0"/>
              <a:t> sentiment </a:t>
            </a:r>
            <a:r>
              <a:rPr lang="en-US" dirty="0" err="1"/>
              <a:t>netral</a:t>
            </a:r>
            <a:r>
              <a:rPr lang="en-US" dirty="0"/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0991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176a9a900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a176a9a900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176a9a90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176a9a900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73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176a9a900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176a9a900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089614e7e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a089614e7e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089614e7e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/>
              <a:t>Dataset yang </a:t>
            </a:r>
            <a:r>
              <a:rPr lang="en-US" sz="1000" dirty="0" err="1"/>
              <a:t>digunakan</a:t>
            </a:r>
            <a:r>
              <a:rPr lang="en-US" sz="1000" dirty="0"/>
              <a:t> </a:t>
            </a:r>
            <a:r>
              <a:rPr lang="en-US" sz="1000" dirty="0" err="1"/>
              <a:t>terdiri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endParaRPr sz="1000" dirty="0"/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1000" dirty="0"/>
              <a:t>Dataset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membuat</a:t>
            </a:r>
            <a:r>
              <a:rPr lang="en-US" sz="1000" dirty="0"/>
              <a:t> model </a:t>
            </a:r>
            <a:r>
              <a:rPr lang="en-US" sz="1000" dirty="0" err="1"/>
              <a:t>analisis</a:t>
            </a:r>
            <a:r>
              <a:rPr lang="en-US" sz="1000" dirty="0"/>
              <a:t> sentiment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>
                <a:solidFill>
                  <a:schemeClr val="dk1"/>
                </a:solidFill>
              </a:rPr>
              <a:t>      Data set </a:t>
            </a:r>
            <a:r>
              <a:rPr lang="en-US" sz="1000" dirty="0" err="1">
                <a:solidFill>
                  <a:schemeClr val="dk1"/>
                </a:solidFill>
              </a:rPr>
              <a:t>ini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terdiri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dari</a:t>
            </a:r>
            <a:r>
              <a:rPr lang="en-US" sz="1000" dirty="0">
                <a:solidFill>
                  <a:schemeClr val="dk1"/>
                </a:solidFill>
              </a:rPr>
              <a:t> 11000 tweet yang </a:t>
            </a:r>
            <a:r>
              <a:rPr lang="en-US" sz="1000" dirty="0" err="1">
                <a:solidFill>
                  <a:schemeClr val="dk1"/>
                </a:solidFill>
              </a:rPr>
              <a:t>diklasifikasikan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menjadi</a:t>
            </a:r>
            <a:r>
              <a:rPr lang="en-US" sz="1000" dirty="0">
                <a:solidFill>
                  <a:schemeClr val="dk1"/>
                </a:solidFill>
              </a:rPr>
              <a:t> 3 </a:t>
            </a:r>
            <a:r>
              <a:rPr lang="en-US" sz="1000" dirty="0" err="1">
                <a:solidFill>
                  <a:schemeClr val="dk1"/>
                </a:solidFill>
              </a:rPr>
              <a:t>kategori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yaitu</a:t>
            </a:r>
            <a:r>
              <a:rPr lang="en-US" sz="1000" dirty="0">
                <a:solidFill>
                  <a:schemeClr val="dk1"/>
                </a:solidFill>
              </a:rPr>
              <a:t> negative, neutral, dan positive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>
                <a:solidFill>
                  <a:schemeClr val="dk1"/>
                </a:solidFill>
              </a:rPr>
              <a:t>2.   Dataset </a:t>
            </a:r>
            <a:r>
              <a:rPr lang="en-US" sz="1000" dirty="0" err="1">
                <a:solidFill>
                  <a:schemeClr val="dk1"/>
                </a:solidFill>
              </a:rPr>
              <a:t>untuk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analisis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sentimen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>
                <a:solidFill>
                  <a:schemeClr val="dk1"/>
                </a:solidFill>
              </a:rPr>
              <a:t>     Dataset </a:t>
            </a:r>
            <a:r>
              <a:rPr lang="en-US" sz="1000" dirty="0" err="1">
                <a:solidFill>
                  <a:schemeClr val="dk1"/>
                </a:solidFill>
              </a:rPr>
              <a:t>ini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terdiri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dari</a:t>
            </a:r>
            <a:r>
              <a:rPr lang="en-US" sz="1000" dirty="0">
                <a:solidFill>
                  <a:schemeClr val="dk1"/>
                </a:solidFill>
              </a:rPr>
              <a:t>: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data.csv yang </a:t>
            </a:r>
            <a:r>
              <a:rPr lang="en-US" sz="1000" dirty="0" err="1">
                <a:solidFill>
                  <a:schemeClr val="dk1"/>
                </a:solidFill>
              </a:rPr>
              <a:t>berisi</a:t>
            </a:r>
            <a:r>
              <a:rPr lang="en-US" sz="1000" dirty="0">
                <a:solidFill>
                  <a:schemeClr val="dk1"/>
                </a:solidFill>
              </a:rPr>
              <a:t> data text </a:t>
            </a:r>
            <a:r>
              <a:rPr lang="en-US" sz="1000" dirty="0" err="1">
                <a:solidFill>
                  <a:schemeClr val="dk1"/>
                </a:solidFill>
              </a:rPr>
              <a:t>sebanyak</a:t>
            </a:r>
            <a:r>
              <a:rPr lang="en-US" sz="1000" dirty="0">
                <a:solidFill>
                  <a:schemeClr val="dk1"/>
                </a:solidFill>
              </a:rPr>
              <a:t> 13.169 tweet</a:t>
            </a:r>
            <a:endParaRPr sz="1000" dirty="0">
              <a:solidFill>
                <a:schemeClr val="dk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 dirty="0">
                <a:solidFill>
                  <a:schemeClr val="dk1"/>
                </a:solidFill>
              </a:rPr>
              <a:t>new_kamusalay.csv yang </a:t>
            </a:r>
            <a:r>
              <a:rPr lang="en-US" sz="1000" dirty="0" err="1">
                <a:solidFill>
                  <a:schemeClr val="dk1"/>
                </a:solidFill>
              </a:rPr>
              <a:t>berisi</a:t>
            </a:r>
            <a:r>
              <a:rPr lang="en-US" sz="1000" dirty="0">
                <a:solidFill>
                  <a:schemeClr val="dk1"/>
                </a:solidFill>
              </a:rPr>
              <a:t> 15.167 kata yang ‘slang’ yang </a:t>
            </a:r>
            <a:r>
              <a:rPr lang="en-US" sz="1000" dirty="0" err="1">
                <a:solidFill>
                  <a:schemeClr val="dk1"/>
                </a:solidFill>
              </a:rPr>
              <a:t>akan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dinormalisasi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menjadi</a:t>
            </a:r>
            <a:r>
              <a:rPr lang="en-US" sz="1000" dirty="0">
                <a:solidFill>
                  <a:schemeClr val="dk1"/>
                </a:solidFill>
              </a:rPr>
              <a:t> kata ‘normal’ </a:t>
            </a:r>
            <a:endParaRPr dirty="0"/>
          </a:p>
          <a:p>
            <a:pPr marL="165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dk1"/>
                </a:solidFill>
              </a:rPr>
              <a:t>Nb: pada dataset </a:t>
            </a:r>
            <a:r>
              <a:rPr lang="en-US" sz="1000" dirty="0" err="1">
                <a:solidFill>
                  <a:schemeClr val="dk1"/>
                </a:solidFill>
              </a:rPr>
              <a:t>ini</a:t>
            </a:r>
            <a:r>
              <a:rPr lang="en-US" sz="1000" dirty="0">
                <a:solidFill>
                  <a:schemeClr val="dk1"/>
                </a:solidFill>
              </a:rPr>
              <a:t> juga </a:t>
            </a:r>
            <a:r>
              <a:rPr lang="en-US" sz="1000" dirty="0" err="1">
                <a:solidFill>
                  <a:schemeClr val="dk1"/>
                </a:solidFill>
              </a:rPr>
              <a:t>terdapat</a:t>
            </a:r>
            <a:r>
              <a:rPr lang="en-US" sz="1000" dirty="0">
                <a:solidFill>
                  <a:schemeClr val="dk1"/>
                </a:solidFill>
              </a:rPr>
              <a:t> data abusive.csv, </a:t>
            </a:r>
            <a:r>
              <a:rPr lang="en-US" sz="1000" dirty="0" err="1">
                <a:solidFill>
                  <a:schemeClr val="dk1"/>
                </a:solidFill>
              </a:rPr>
              <a:t>akan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tetapi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karena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tidak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sesuai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kebutuhan</a:t>
            </a:r>
            <a:r>
              <a:rPr lang="en-US" sz="1000" dirty="0">
                <a:solidFill>
                  <a:schemeClr val="dk1"/>
                </a:solidFill>
              </a:rPr>
              <a:t>, data </a:t>
            </a:r>
            <a:r>
              <a:rPr lang="en-US" sz="1000" dirty="0" err="1">
                <a:solidFill>
                  <a:schemeClr val="dk1"/>
                </a:solidFill>
              </a:rPr>
              <a:t>ini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tidak</a:t>
            </a:r>
            <a:r>
              <a:rPr lang="en-US" sz="1000" dirty="0">
                <a:solidFill>
                  <a:schemeClr val="dk1"/>
                </a:solidFill>
              </a:rPr>
              <a:t> kami </a:t>
            </a:r>
            <a:r>
              <a:rPr lang="en-US" sz="1000" dirty="0" err="1">
                <a:solidFill>
                  <a:schemeClr val="dk1"/>
                </a:solidFill>
              </a:rPr>
              <a:t>sertakan</a:t>
            </a:r>
            <a:r>
              <a:rPr lang="en-US" sz="1000" dirty="0">
                <a:solidFill>
                  <a:schemeClr val="dk1"/>
                </a:solidFill>
              </a:rPr>
              <a:t> pada proses. </a:t>
            </a:r>
            <a:r>
              <a:rPr lang="en-US" sz="1000" dirty="0" err="1">
                <a:solidFill>
                  <a:schemeClr val="dk1"/>
                </a:solidFill>
              </a:rPr>
              <a:t>Sebagai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gantinya</a:t>
            </a:r>
            <a:r>
              <a:rPr lang="en-US" sz="1000" dirty="0">
                <a:solidFill>
                  <a:schemeClr val="dk1"/>
                </a:solidFill>
              </a:rPr>
              <a:t>, kami </a:t>
            </a:r>
            <a:r>
              <a:rPr lang="en-US" sz="1000" dirty="0" err="1">
                <a:solidFill>
                  <a:schemeClr val="dk1"/>
                </a:solidFill>
              </a:rPr>
              <a:t>menggunakan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stopwords</a:t>
            </a:r>
            <a:r>
              <a:rPr lang="en-US" sz="1000" dirty="0">
                <a:solidFill>
                  <a:schemeClr val="dk1"/>
                </a:solidFill>
              </a:rPr>
              <a:t> by </a:t>
            </a:r>
            <a:r>
              <a:rPr lang="en-US" sz="1000" dirty="0" err="1">
                <a:solidFill>
                  <a:schemeClr val="dk1"/>
                </a:solidFill>
              </a:rPr>
              <a:t>Sastrawi</a:t>
            </a:r>
            <a:r>
              <a:rPr lang="en-US" sz="1000" dirty="0">
                <a:solidFill>
                  <a:schemeClr val="dk1"/>
                </a:solidFill>
              </a:rPr>
              <a:t> yang </a:t>
            </a:r>
            <a:r>
              <a:rPr lang="en-US" sz="1000" dirty="0" err="1">
                <a:solidFill>
                  <a:schemeClr val="dk1"/>
                </a:solidFill>
              </a:rPr>
              <a:t>akan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r>
              <a:rPr lang="en-US" sz="1000" dirty="0" err="1">
                <a:solidFill>
                  <a:schemeClr val="dk1"/>
                </a:solidFill>
              </a:rPr>
              <a:t>digunakan</a:t>
            </a:r>
            <a:r>
              <a:rPr lang="en-US" sz="1000" dirty="0">
                <a:solidFill>
                  <a:schemeClr val="dk1"/>
                </a:solidFill>
              </a:rPr>
              <a:t> pada proses text normalization. </a:t>
            </a:r>
            <a:endParaRPr sz="1000" dirty="0"/>
          </a:p>
        </p:txBody>
      </p:sp>
      <p:sp>
        <p:nvSpPr>
          <p:cNvPr id="139" name="Google Shape;139;g2a089614e7e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089614e7e_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/>
              <a:t>Text normalization </a:t>
            </a:r>
            <a:r>
              <a:rPr lang="en-US" sz="1000" dirty="0" err="1"/>
              <a:t>dilakukan</a:t>
            </a:r>
            <a:r>
              <a:rPr lang="en-US" sz="1000" dirty="0"/>
              <a:t> </a:t>
            </a:r>
            <a:r>
              <a:rPr lang="en-US" sz="1000" dirty="0" err="1"/>
              <a:t>melalui</a:t>
            </a:r>
            <a:r>
              <a:rPr lang="en-US" sz="1000" dirty="0"/>
              <a:t> </a:t>
            </a:r>
            <a:r>
              <a:rPr lang="en-US" sz="1000" dirty="0" err="1"/>
              <a:t>tahapan</a:t>
            </a:r>
            <a:r>
              <a:rPr lang="en-US" sz="1000" dirty="0"/>
              <a:t>:</a:t>
            </a:r>
            <a:endParaRPr sz="1000" dirty="0"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 dirty="0"/>
              <a:t>Check null values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memastikan</a:t>
            </a:r>
            <a:r>
              <a:rPr lang="en-US" sz="1000" dirty="0"/>
              <a:t>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ada</a:t>
            </a:r>
            <a:r>
              <a:rPr lang="en-US" sz="1000" dirty="0"/>
              <a:t> data yang </a:t>
            </a:r>
            <a:r>
              <a:rPr lang="en-US" sz="1000" dirty="0" err="1"/>
              <a:t>kosong</a:t>
            </a:r>
            <a:r>
              <a:rPr lang="en-US" sz="1000" dirty="0"/>
              <a:t>. Pada proses </a:t>
            </a:r>
            <a:r>
              <a:rPr lang="en-US" sz="1000" dirty="0" err="1"/>
              <a:t>ini</a:t>
            </a:r>
            <a:r>
              <a:rPr lang="en-US" sz="1000" dirty="0"/>
              <a:t>, training dataset dan test dataset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memiliki</a:t>
            </a:r>
            <a:r>
              <a:rPr lang="en-US" sz="1000" dirty="0"/>
              <a:t> values yang </a:t>
            </a:r>
            <a:r>
              <a:rPr lang="en-US" sz="1000" dirty="0" err="1"/>
              <a:t>kosong</a:t>
            </a:r>
            <a:r>
              <a:rPr lang="en-US" sz="1000" dirty="0"/>
              <a:t>.  </a:t>
            </a:r>
            <a:endParaRPr sz="1000" dirty="0"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 dirty="0"/>
              <a:t>Drop duplicated values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memastikan</a:t>
            </a:r>
            <a:r>
              <a:rPr lang="en-US" sz="1000" dirty="0"/>
              <a:t>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ada</a:t>
            </a:r>
            <a:r>
              <a:rPr lang="en-US" sz="1000" dirty="0"/>
              <a:t> data yang </a:t>
            </a:r>
            <a:r>
              <a:rPr lang="en-US" sz="1000" dirty="0" err="1"/>
              <a:t>sama</a:t>
            </a:r>
            <a:r>
              <a:rPr lang="en-US" sz="1000" dirty="0"/>
              <a:t> </a:t>
            </a:r>
            <a:r>
              <a:rPr lang="en-US" sz="1000" dirty="0" err="1"/>
              <a:t>atau</a:t>
            </a:r>
            <a:r>
              <a:rPr lang="en-US" sz="1000" dirty="0"/>
              <a:t> </a:t>
            </a:r>
            <a:r>
              <a:rPr lang="en-US" sz="1000" dirty="0" err="1"/>
              <a:t>duplikat</a:t>
            </a:r>
            <a:r>
              <a:rPr lang="en-US" sz="1000" dirty="0"/>
              <a:t>. Pada proses </a:t>
            </a:r>
            <a:r>
              <a:rPr lang="en-US" sz="1000" dirty="0" err="1"/>
              <a:t>ini</a:t>
            </a:r>
            <a:r>
              <a:rPr lang="en-US" sz="1000" dirty="0"/>
              <a:t>, training dataset </a:t>
            </a:r>
            <a:r>
              <a:rPr lang="en-US" sz="1000" dirty="0" err="1"/>
              <a:t>memiliki</a:t>
            </a:r>
            <a:r>
              <a:rPr lang="en-US" sz="1000" dirty="0"/>
              <a:t> 67 data </a:t>
            </a:r>
            <a:r>
              <a:rPr lang="en-US" sz="1000" dirty="0" err="1"/>
              <a:t>duplikat</a:t>
            </a:r>
            <a:r>
              <a:rPr lang="en-US" sz="1000" dirty="0"/>
              <a:t> dan test dataset </a:t>
            </a:r>
            <a:r>
              <a:rPr lang="en-US" sz="1000" dirty="0" err="1"/>
              <a:t>memiliki</a:t>
            </a:r>
            <a:r>
              <a:rPr lang="en-US" sz="1000" dirty="0"/>
              <a:t> 146 data </a:t>
            </a:r>
            <a:r>
              <a:rPr lang="en-US" sz="1000" dirty="0" err="1"/>
              <a:t>duplikat</a:t>
            </a:r>
            <a:r>
              <a:rPr lang="en-US" sz="1000" dirty="0"/>
              <a:t>. </a:t>
            </a:r>
            <a:r>
              <a:rPr lang="en-US" sz="1000" dirty="0" err="1"/>
              <a:t>Maka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r>
              <a:rPr lang="en-US" sz="1000" dirty="0"/>
              <a:t> </a:t>
            </a:r>
            <a:r>
              <a:rPr lang="en-US" sz="1000" dirty="0" err="1"/>
              <a:t>itu</a:t>
            </a:r>
            <a:r>
              <a:rPr lang="en-US" sz="1000" dirty="0"/>
              <a:t>, </a:t>
            </a:r>
            <a:r>
              <a:rPr lang="en-US" sz="1000" dirty="0" err="1"/>
              <a:t>dilakukan</a:t>
            </a:r>
            <a:r>
              <a:rPr lang="en-US" sz="1000" dirty="0"/>
              <a:t> proses drop </a:t>
            </a:r>
            <a:r>
              <a:rPr lang="en-US" sz="1000" dirty="0" err="1"/>
              <a:t>duplikat</a:t>
            </a:r>
            <a:r>
              <a:rPr lang="en-US" sz="1000" dirty="0"/>
              <a:t> agar data yang </a:t>
            </a:r>
            <a:r>
              <a:rPr lang="en-US" sz="1000" dirty="0" err="1"/>
              <a:t>diproses</a:t>
            </a:r>
            <a:r>
              <a:rPr lang="en-US" sz="1000" dirty="0"/>
              <a:t> </a:t>
            </a:r>
            <a:r>
              <a:rPr lang="en-US" sz="1000" dirty="0" err="1"/>
              <a:t>merupakan</a:t>
            </a:r>
            <a:r>
              <a:rPr lang="en-US" sz="1000" dirty="0"/>
              <a:t> data yang </a:t>
            </a:r>
            <a:r>
              <a:rPr lang="en-US" sz="1000" dirty="0" err="1"/>
              <a:t>unik</a:t>
            </a:r>
            <a:r>
              <a:rPr lang="en-US" sz="1000" dirty="0"/>
              <a:t>.</a:t>
            </a:r>
            <a:endParaRPr sz="1000" dirty="0"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 dirty="0"/>
              <a:t>Cleansing data </a:t>
            </a:r>
            <a:r>
              <a:rPr lang="en-US" sz="1000" dirty="0" err="1"/>
              <a:t>dilakukan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Regex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menghapus</a:t>
            </a:r>
            <a:r>
              <a:rPr lang="en-US" sz="1000" dirty="0"/>
              <a:t> emoji, </a:t>
            </a:r>
            <a:r>
              <a:rPr lang="en-US" sz="1000" dirty="0" err="1"/>
              <a:t>url</a:t>
            </a:r>
            <a:r>
              <a:rPr lang="en-US" sz="1000" dirty="0"/>
              <a:t>, </a:t>
            </a:r>
            <a:r>
              <a:rPr lang="en-US" sz="1000" dirty="0" err="1"/>
              <a:t>tanda</a:t>
            </a:r>
            <a:r>
              <a:rPr lang="en-US" sz="1000" dirty="0"/>
              <a:t> </a:t>
            </a:r>
            <a:r>
              <a:rPr lang="en-US" sz="1000" dirty="0" err="1"/>
              <a:t>baca</a:t>
            </a:r>
            <a:r>
              <a:rPr lang="en-US" sz="1000" dirty="0"/>
              <a:t>, dan lain </a:t>
            </a:r>
            <a:r>
              <a:rPr lang="en-US" sz="1000" dirty="0" err="1"/>
              <a:t>sebagainya</a:t>
            </a:r>
            <a:r>
              <a:rPr lang="en-US" sz="1000" dirty="0"/>
              <a:t>, yang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diperlukan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proses </a:t>
            </a:r>
            <a:r>
              <a:rPr lang="en-US" sz="1000" dirty="0" err="1"/>
              <a:t>analisis</a:t>
            </a:r>
            <a:r>
              <a:rPr lang="en-US" sz="1000" dirty="0"/>
              <a:t> </a:t>
            </a:r>
            <a:r>
              <a:rPr lang="en-US" sz="1000" dirty="0" err="1"/>
              <a:t>nantinya</a:t>
            </a:r>
            <a:r>
              <a:rPr lang="en-US" sz="1000" dirty="0"/>
              <a:t>. </a:t>
            </a:r>
            <a:r>
              <a:rPr lang="en-US" sz="1000" dirty="0" err="1"/>
              <a:t>Selain</a:t>
            </a:r>
            <a:r>
              <a:rPr lang="en-US" sz="1000" dirty="0"/>
              <a:t> </a:t>
            </a:r>
            <a:r>
              <a:rPr lang="en-US" sz="1000" dirty="0" err="1"/>
              <a:t>itu</a:t>
            </a:r>
            <a:r>
              <a:rPr lang="en-US" sz="1000" dirty="0"/>
              <a:t>, </a:t>
            </a:r>
            <a:r>
              <a:rPr lang="en-US" sz="1000" dirty="0" err="1"/>
              <a:t>melalui</a:t>
            </a:r>
            <a:r>
              <a:rPr lang="en-US" sz="1000" dirty="0"/>
              <a:t> </a:t>
            </a:r>
            <a:r>
              <a:rPr lang="en-US" sz="1000" dirty="0" err="1"/>
              <a:t>tahap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r>
              <a:rPr lang="en-US" sz="1000" dirty="0"/>
              <a:t> pun </a:t>
            </a:r>
            <a:r>
              <a:rPr lang="en-US" sz="1000" dirty="0" err="1"/>
              <a:t>dilakukan</a:t>
            </a:r>
            <a:r>
              <a:rPr lang="en-US" sz="1000" dirty="0"/>
              <a:t> </a:t>
            </a:r>
            <a:r>
              <a:rPr lang="en-US" sz="1000" dirty="0" err="1"/>
              <a:t>fungsi</a:t>
            </a:r>
            <a:r>
              <a:rPr lang="en-US" sz="1000" dirty="0"/>
              <a:t> </a:t>
            </a:r>
            <a:r>
              <a:rPr lang="en-US" sz="1000" dirty="0" err="1"/>
              <a:t>penormalan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kata-kata yang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baku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kata </a:t>
            </a:r>
            <a:r>
              <a:rPr lang="en-US" sz="1000" dirty="0" err="1"/>
              <a:t>baku</a:t>
            </a:r>
            <a:r>
              <a:rPr lang="en-US" sz="1000" dirty="0"/>
              <a:t> dan </a:t>
            </a:r>
            <a:r>
              <a:rPr lang="en-US" sz="1000" dirty="0" err="1"/>
              <a:t>menghilangkan</a:t>
            </a:r>
            <a:r>
              <a:rPr lang="en-US" sz="1000" dirty="0"/>
              <a:t> kata-kata yang </a:t>
            </a:r>
            <a:r>
              <a:rPr lang="en-US" sz="1000" dirty="0" err="1"/>
              <a:t>tidak</a:t>
            </a:r>
            <a:r>
              <a:rPr lang="en-US" sz="1000" dirty="0"/>
              <a:t> </a:t>
            </a:r>
            <a:r>
              <a:rPr lang="en-US" sz="1000" dirty="0" err="1"/>
              <a:t>memiliki</a:t>
            </a:r>
            <a:r>
              <a:rPr lang="en-US" sz="1000" dirty="0"/>
              <a:t> </a:t>
            </a:r>
            <a:r>
              <a:rPr lang="en-US" sz="1000" dirty="0" err="1"/>
              <a:t>pengaruh</a:t>
            </a:r>
            <a:r>
              <a:rPr lang="en-US" sz="1000" dirty="0"/>
              <a:t> </a:t>
            </a:r>
            <a:r>
              <a:rPr lang="en-US" sz="1000" dirty="0" err="1"/>
              <a:t>secara</a:t>
            </a:r>
            <a:r>
              <a:rPr lang="en-US" sz="1000" dirty="0"/>
              <a:t> </a:t>
            </a:r>
            <a:r>
              <a:rPr lang="en-US" sz="1000" dirty="0" err="1"/>
              <a:t>khusus</a:t>
            </a:r>
            <a:r>
              <a:rPr lang="en-US" sz="1000" dirty="0"/>
              <a:t> </a:t>
            </a:r>
            <a:r>
              <a:rPr lang="en-US" sz="1000" dirty="0" err="1"/>
              <a:t>menggunakan</a:t>
            </a:r>
            <a:r>
              <a:rPr lang="en-US" sz="1000" dirty="0"/>
              <a:t> </a:t>
            </a:r>
            <a:r>
              <a:rPr lang="en-US" sz="1000" dirty="0" err="1"/>
              <a:t>stopword</a:t>
            </a:r>
            <a:r>
              <a:rPr lang="en-US" sz="1000" dirty="0"/>
              <a:t> </a:t>
            </a:r>
            <a:r>
              <a:rPr lang="en-US" sz="1000" dirty="0" err="1"/>
              <a:t>Sastrawi</a:t>
            </a:r>
            <a:r>
              <a:rPr lang="en-US" sz="1000" dirty="0"/>
              <a:t>. </a:t>
            </a:r>
            <a:endParaRPr sz="10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Hasil </a:t>
            </a:r>
            <a:r>
              <a:rPr lang="en-US" sz="1000" dirty="0" err="1"/>
              <a:t>dari</a:t>
            </a:r>
            <a:r>
              <a:rPr lang="en-US" sz="1000" dirty="0"/>
              <a:t> text normalization </a:t>
            </a:r>
            <a:r>
              <a:rPr lang="en-US" sz="1000" dirty="0" err="1"/>
              <a:t>tersebut</a:t>
            </a:r>
            <a:r>
              <a:rPr lang="en-US" sz="1000" dirty="0"/>
              <a:t> </a:t>
            </a:r>
            <a:r>
              <a:rPr lang="en-US" sz="1000" dirty="0" err="1"/>
              <a:t>kemudian</a:t>
            </a:r>
            <a:r>
              <a:rPr lang="en-US" sz="1000" dirty="0"/>
              <a:t> </a:t>
            </a:r>
            <a:r>
              <a:rPr lang="en-US" sz="1000" dirty="0" err="1"/>
              <a:t>menghasilkan</a:t>
            </a:r>
            <a:r>
              <a:rPr lang="en-US" sz="1000" dirty="0"/>
              <a:t> normal </a:t>
            </a:r>
            <a:r>
              <a:rPr lang="en-US" sz="1000" dirty="0" err="1"/>
              <a:t>teks</a:t>
            </a:r>
            <a:r>
              <a:rPr lang="en-US" sz="1000" dirty="0"/>
              <a:t> yang </a:t>
            </a:r>
            <a:r>
              <a:rPr lang="en-US" sz="1000" dirty="0" err="1"/>
              <a:t>siap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diolah</a:t>
            </a:r>
            <a:r>
              <a:rPr lang="en-US" sz="1000" dirty="0"/>
              <a:t>.</a:t>
            </a:r>
            <a:endParaRPr sz="1000" dirty="0"/>
          </a:p>
        </p:txBody>
      </p:sp>
      <p:sp>
        <p:nvSpPr>
          <p:cNvPr id="157" name="Google Shape;157;g2a089614e7e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/>
              <a:t>Karakteristik data yang sudah melalui tahap cleansing tersebut dapat diketahui melalui hasil visualisasi pada slide.</a:t>
            </a:r>
            <a:endParaRPr sz="1000"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/>
              <a:t>Pada training dataset, tweet terbagi menjadi sentimen positif sebesar 58%, sentimen negatif sebesar 32% dan sentimen netral sebesar 10%. Topik yang dibahas pada dataset ini dapat diketahui dengan menggunakan Wordcloud dan ditemukan hasil bahwa ‘makanan’, ‘makan’ dan ‘restoran’ merupakan kata-kata yang sering ada pada dataset training ini. </a:t>
            </a:r>
            <a:endParaRPr sz="1000"/>
          </a:p>
          <a:p>
            <a:pPr marL="457200" lvl="0" indent="-2921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/>
              <a:t>Pada test dataset, proses visualisasi ini digunakan hanya sebagai gambaran terkait kata-kata apa yang mendominasi keseluruhan data. Melalui proses tersebut ditemukan bahwa kata ‘presiden’, ‘indonesia’, ‘jokowi’, ‘islam’ mendominasi tweet pada test dataset.  </a:t>
            </a:r>
            <a:endParaRPr sz="1000"/>
          </a:p>
        </p:txBody>
      </p:sp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089614e7e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/>
              <a:t>Proses feature extraction </a:t>
            </a:r>
            <a:r>
              <a:rPr lang="en-US" sz="1000" dirty="0" err="1"/>
              <a:t>bertujuan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mengambil</a:t>
            </a:r>
            <a:r>
              <a:rPr lang="en-US" sz="1000" dirty="0"/>
              <a:t> </a:t>
            </a:r>
            <a:r>
              <a:rPr lang="en-US" sz="1000" dirty="0" err="1"/>
              <a:t>sifat</a:t>
            </a:r>
            <a:r>
              <a:rPr lang="en-US" sz="1000" dirty="0"/>
              <a:t> (feature) </a:t>
            </a:r>
            <a:r>
              <a:rPr lang="en-US" sz="1000" dirty="0" err="1"/>
              <a:t>dari</a:t>
            </a:r>
            <a:r>
              <a:rPr lang="en-US" sz="1000" dirty="0"/>
              <a:t> dataset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cara</a:t>
            </a:r>
            <a:r>
              <a:rPr lang="en-US" sz="1000" dirty="0"/>
              <a:t> </a:t>
            </a:r>
            <a:r>
              <a:rPr lang="en-US" sz="1000" dirty="0" err="1"/>
              <a:t>mengubah</a:t>
            </a:r>
            <a:r>
              <a:rPr lang="en-US" sz="1000" dirty="0"/>
              <a:t> data </a:t>
            </a:r>
            <a:r>
              <a:rPr lang="en-US" sz="1000" dirty="0" err="1"/>
              <a:t>teks</a:t>
            </a:r>
            <a:r>
              <a:rPr lang="en-US" sz="1000" dirty="0"/>
              <a:t> </a:t>
            </a:r>
            <a:r>
              <a:rPr lang="en-US" sz="1000" dirty="0" err="1"/>
              <a:t>menjadi</a:t>
            </a:r>
            <a:r>
              <a:rPr lang="en-US" sz="1000" dirty="0"/>
              <a:t> </a:t>
            </a:r>
            <a:r>
              <a:rPr lang="en-US" sz="1000" dirty="0" err="1"/>
              <a:t>angka</a:t>
            </a:r>
            <a:r>
              <a:rPr lang="en-US" sz="1000" dirty="0"/>
              <a:t> yang </a:t>
            </a:r>
            <a:r>
              <a:rPr lang="en-US" sz="1000" dirty="0" err="1"/>
              <a:t>dapat</a:t>
            </a:r>
            <a:r>
              <a:rPr lang="en-US" sz="1000" dirty="0"/>
              <a:t> </a:t>
            </a:r>
            <a:r>
              <a:rPr lang="en-US" sz="1000" dirty="0" err="1"/>
              <a:t>diproses</a:t>
            </a:r>
            <a:r>
              <a:rPr lang="en-US" sz="1000" dirty="0"/>
              <a:t> oleh machine learning. </a:t>
            </a:r>
            <a:endParaRPr sz="1000" dirty="0"/>
          </a:p>
        </p:txBody>
      </p:sp>
      <p:sp>
        <p:nvSpPr>
          <p:cNvPr id="191" name="Google Shape;191;g2a089614e7e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Bookman Old Style"/>
              <a:buNone/>
              <a:defRPr sz="8000">
                <a:solidFill>
                  <a:srgbClr val="FEFEF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7" name="Google Shape;17;p12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dt" idx="10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ftr" idx="11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sz="36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681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53" name="Google Shape;53;p11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61" name="Google Shape;61;p16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3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4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FEFEFE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0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1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492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sz="19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sz="17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sz="13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cs.google.com/spreadsheets/d/1eAosCiVqUB7jQ5ThIgkWKhSyjgtmsy6G/edit?usp=sharing&amp;ouid=100183609857409147655&amp;rtpof=true&amp;sd=tru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oogle.com/spreadsheets/d/11xOM9mWhHyxJ1CojAYZXGLx-APmf_IYs/edit?usp=drive_link&amp;ouid=100183609857409147655&amp;rtpof=true&amp;sd=true" TargetMode="External"/><Relationship Id="rId4" Type="http://schemas.openxmlformats.org/officeDocument/2006/relationships/hyperlink" Target="https://drive.google.com/drive/folders/1_lIbWK3uAwvkwB5rULtjcxnLtRsSZqas?usp=drive_lin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rive.google.com/file/d/1RCHGfn9JJyyReAh8PIIoF8Ch0H3miP0u/view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rive.google.com/drive/folders/1qm50pKAnzGGw9gtk--lmwR758aZOVish?usp=sharing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/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2" name="Google Shape;112;p1" descr="A close up of a piece of paper with a pencil laying on t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dk1">
              <a:alpha val="8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4" name="Google Shape;114;p1"/>
          <p:cNvSpPr txBox="1"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4400" dirty="0">
                <a:solidFill>
                  <a:schemeClr val="lt1"/>
                </a:solidFill>
              </a:rPr>
              <a:t>Analisis </a:t>
            </a:r>
            <a:r>
              <a:rPr lang="en-US" sz="4400" dirty="0" err="1">
                <a:solidFill>
                  <a:schemeClr val="lt1"/>
                </a:solidFill>
              </a:rPr>
              <a:t>Sentimen</a:t>
            </a:r>
            <a:r>
              <a:rPr lang="en-US" sz="4400" dirty="0">
                <a:solidFill>
                  <a:schemeClr val="lt1"/>
                </a:solidFill>
              </a:rPr>
              <a:t> </a:t>
            </a:r>
            <a:endParaRPr dirty="0"/>
          </a:p>
        </p:txBody>
      </p:sp>
      <p:sp>
        <p:nvSpPr>
          <p:cNvPr id="115" name="Google Shape;115;p1"/>
          <p:cNvSpPr txBox="1">
            <a:spLocks noGrp="1"/>
          </p:cNvSpPr>
          <p:nvPr>
            <p:ph type="subTitle" idx="1"/>
          </p:nvPr>
        </p:nvSpPr>
        <p:spPr>
          <a:xfrm>
            <a:off x="8127750" y="4608575"/>
            <a:ext cx="32058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US" sz="1260"/>
              <a:t>Pramudya Rachadiansyach Putra</a:t>
            </a:r>
            <a:endParaRPr sz="126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US" sz="1260"/>
              <a:t>Yosef Bintang Pakpahan</a:t>
            </a:r>
            <a:endParaRPr sz="126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US" sz="1260"/>
              <a:t>Puji Maryane Putri Nabila</a:t>
            </a:r>
            <a:endParaRPr sz="126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60"/>
              <a:buNone/>
            </a:pPr>
            <a:r>
              <a:rPr lang="en-US" sz="1260"/>
              <a:t>Ambika Arya Maheswara</a:t>
            </a:r>
            <a:endParaRPr sz="1260"/>
          </a:p>
        </p:txBody>
      </p:sp>
      <p:cxnSp>
        <p:nvCxnSpPr>
          <p:cNvPr id="116" name="Google Shape;116;p1"/>
          <p:cNvCxnSpPr/>
          <p:nvPr/>
        </p:nvCxnSpPr>
        <p:spPr>
          <a:xfrm>
            <a:off x="8176090" y="4508519"/>
            <a:ext cx="31089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6CD5EDC-DD86-579B-AD5E-1046730DA4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8661217"/>
              </p:ext>
            </p:extLst>
          </p:nvPr>
        </p:nvGraphicFramePr>
        <p:xfrm>
          <a:off x="2825463" y="2863439"/>
          <a:ext cx="7011709" cy="3103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8" name="Google Shape;198;g2a0b10530bf_0_0"/>
          <p:cNvSpPr txBox="1">
            <a:spLocks noGrp="1"/>
          </p:cNvSpPr>
          <p:nvPr>
            <p:ph type="title"/>
          </p:nvPr>
        </p:nvSpPr>
        <p:spPr>
          <a:xfrm>
            <a:off x="4470236" y="2091553"/>
            <a:ext cx="3312488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/>
              <a:t>Splitting Dataset</a:t>
            </a:r>
            <a:endParaRPr sz="3200" dirty="0"/>
          </a:p>
        </p:txBody>
      </p:sp>
      <p:sp>
        <p:nvSpPr>
          <p:cNvPr id="199" name="Google Shape;199;g2a0b10530bf_0_0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dirty="0"/>
              <a:t>METODE PENELITIAN</a:t>
            </a:r>
            <a:br>
              <a:rPr lang="en-US" dirty="0"/>
            </a:br>
            <a:r>
              <a:rPr lang="en-US" sz="3600" i="1" dirty="0"/>
              <a:t>Prepare Datasets &amp; Model Training</a:t>
            </a:r>
            <a:endParaRPr i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5B386F-0EEE-88B4-6025-90943093A37C}"/>
              </a:ext>
            </a:extLst>
          </p:cNvPr>
          <p:cNvSpPr/>
          <p:nvPr/>
        </p:nvSpPr>
        <p:spPr>
          <a:xfrm>
            <a:off x="1218955" y="3023428"/>
            <a:ext cx="6995897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atin typeface="Bookman Old Style" panose="02050604050505020204" pitchFamily="18" charset="0"/>
              </a:rPr>
              <a:t>80%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FBFD76-7D8C-103F-0644-3945C2356077}"/>
              </a:ext>
            </a:extLst>
          </p:cNvPr>
          <p:cNvSpPr/>
          <p:nvPr/>
        </p:nvSpPr>
        <p:spPr>
          <a:xfrm>
            <a:off x="8332840" y="3023428"/>
            <a:ext cx="2640206" cy="52322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atin typeface="Bookman Old Style" panose="02050604050505020204" pitchFamily="18" charset="0"/>
              </a:rPr>
              <a:t>20% </a:t>
            </a:r>
          </a:p>
        </p:txBody>
      </p:sp>
      <p:sp>
        <p:nvSpPr>
          <p:cNvPr id="5" name="Google Shape;198;g2a0b10530bf_0_0">
            <a:extLst>
              <a:ext uri="{FF2B5EF4-FFF2-40B4-BE49-F238E27FC236}">
                <a16:creationId xmlns:a16="http://schemas.microsoft.com/office/drawing/2014/main" id="{0F9DD17A-3823-5783-F439-E5032833E3AD}"/>
              </a:ext>
            </a:extLst>
          </p:cNvPr>
          <p:cNvSpPr txBox="1">
            <a:spLocks/>
          </p:cNvSpPr>
          <p:nvPr/>
        </p:nvSpPr>
        <p:spPr>
          <a:xfrm>
            <a:off x="1097280" y="2473698"/>
            <a:ext cx="3312488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Data </a:t>
            </a:r>
            <a:r>
              <a:rPr lang="en-US" sz="2000" dirty="0" err="1"/>
              <a:t>latih</a:t>
            </a:r>
            <a:r>
              <a:rPr lang="en-US" sz="2000" dirty="0"/>
              <a:t> </a:t>
            </a:r>
          </a:p>
        </p:txBody>
      </p:sp>
      <p:sp>
        <p:nvSpPr>
          <p:cNvPr id="6" name="Google Shape;198;g2a0b10530bf_0_0">
            <a:extLst>
              <a:ext uri="{FF2B5EF4-FFF2-40B4-BE49-F238E27FC236}">
                <a16:creationId xmlns:a16="http://schemas.microsoft.com/office/drawing/2014/main" id="{0557FA13-F545-224E-70B0-EC44892A0271}"/>
              </a:ext>
            </a:extLst>
          </p:cNvPr>
          <p:cNvSpPr txBox="1">
            <a:spLocks/>
          </p:cNvSpPr>
          <p:nvPr/>
        </p:nvSpPr>
        <p:spPr>
          <a:xfrm>
            <a:off x="8303339" y="2522674"/>
            <a:ext cx="1533833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Data uji </a:t>
            </a:r>
          </a:p>
        </p:txBody>
      </p:sp>
      <p:sp>
        <p:nvSpPr>
          <p:cNvPr id="10" name="Google Shape;198;g2a0b10530bf_0_0">
            <a:extLst>
              <a:ext uri="{FF2B5EF4-FFF2-40B4-BE49-F238E27FC236}">
                <a16:creationId xmlns:a16="http://schemas.microsoft.com/office/drawing/2014/main" id="{85AE648C-345E-5B18-FFB5-E5FE3C29FBF5}"/>
              </a:ext>
            </a:extLst>
          </p:cNvPr>
          <p:cNvSpPr txBox="1">
            <a:spLocks/>
          </p:cNvSpPr>
          <p:nvPr/>
        </p:nvSpPr>
        <p:spPr>
          <a:xfrm>
            <a:off x="4409768" y="3698362"/>
            <a:ext cx="3688566" cy="682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900" dirty="0"/>
              <a:t>Model Training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0b10530bf_0_0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i="1" dirty="0">
                <a:solidFill>
                  <a:schemeClr val="accent2"/>
                </a:solidFill>
              </a:rPr>
              <a:t>Model Training: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3600" dirty="0" err="1">
                <a:solidFill>
                  <a:schemeClr val="accent2"/>
                </a:solidFill>
              </a:rPr>
              <a:t>Metode</a:t>
            </a:r>
            <a:r>
              <a:rPr lang="en-US" sz="3600" dirty="0">
                <a:solidFill>
                  <a:schemeClr val="accent2"/>
                </a:solidFill>
              </a:rPr>
              <a:t> Kalkulasi </a:t>
            </a:r>
            <a:r>
              <a:rPr lang="en-US" sz="3600" i="1" dirty="0">
                <a:solidFill>
                  <a:schemeClr val="accent2"/>
                </a:solidFill>
              </a:rPr>
              <a:t>Neural Network</a:t>
            </a:r>
            <a:endParaRPr i="1" dirty="0">
              <a:solidFill>
                <a:schemeClr val="accent2"/>
              </a:solidFill>
            </a:endParaRPr>
          </a:p>
        </p:txBody>
      </p:sp>
      <p:pic>
        <p:nvPicPr>
          <p:cNvPr id="12" name="Google Shape;663;p71">
            <a:extLst>
              <a:ext uri="{FF2B5EF4-FFF2-40B4-BE49-F238E27FC236}">
                <a16:creationId xmlns:a16="http://schemas.microsoft.com/office/drawing/2014/main" id="{67B56EDB-F564-D359-B808-69EC989809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520" y="2541362"/>
            <a:ext cx="3386228" cy="27366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D875DE-08E8-4F97-CD4D-2D7F2F9A6F55}"/>
              </a:ext>
            </a:extLst>
          </p:cNvPr>
          <p:cNvSpPr txBox="1"/>
          <p:nvPr/>
        </p:nvSpPr>
        <p:spPr>
          <a:xfrm>
            <a:off x="1097280" y="5277979"/>
            <a:ext cx="2119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Bookman Old Style" panose="02050604050505020204" pitchFamily="18" charset="0"/>
              </a:rPr>
              <a:t>Sumber</a:t>
            </a:r>
            <a:r>
              <a:rPr lang="en-US" sz="1050" dirty="0">
                <a:latin typeface="Bookman Old Style" panose="02050604050505020204" pitchFamily="18" charset="0"/>
              </a:rPr>
              <a:t>: </a:t>
            </a:r>
            <a:r>
              <a:rPr lang="en-US" sz="1050" dirty="0" err="1">
                <a:latin typeface="Bookman Old Style" panose="02050604050505020204" pitchFamily="18" charset="0"/>
              </a:rPr>
              <a:t>Binar</a:t>
            </a:r>
            <a:r>
              <a:rPr lang="en-US" sz="1050" dirty="0">
                <a:latin typeface="Bookman Old Style" panose="02050604050505020204" pitchFamily="18" charset="0"/>
              </a:rPr>
              <a:t> Academy</a:t>
            </a:r>
          </a:p>
        </p:txBody>
      </p:sp>
      <p:sp>
        <p:nvSpPr>
          <p:cNvPr id="14" name="Google Shape;198;g2a0b10530bf_0_0">
            <a:extLst>
              <a:ext uri="{FF2B5EF4-FFF2-40B4-BE49-F238E27FC236}">
                <a16:creationId xmlns:a16="http://schemas.microsoft.com/office/drawing/2014/main" id="{471C3C6A-C646-B6B8-D48D-07CEE1DA385E}"/>
              </a:ext>
            </a:extLst>
          </p:cNvPr>
          <p:cNvSpPr txBox="1">
            <a:spLocks/>
          </p:cNvSpPr>
          <p:nvPr/>
        </p:nvSpPr>
        <p:spPr>
          <a:xfrm>
            <a:off x="4689988" y="2305393"/>
            <a:ext cx="3312488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b="1" dirty="0"/>
              <a:t>Backpropagation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C6B7B-A4F5-1EAD-8448-761CDC503390}"/>
              </a:ext>
            </a:extLst>
          </p:cNvPr>
          <p:cNvSpPr txBox="1"/>
          <p:nvPr/>
        </p:nvSpPr>
        <p:spPr>
          <a:xfrm>
            <a:off x="4689988" y="2883818"/>
            <a:ext cx="6098458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 err="1">
                <a:latin typeface="Bookman Old Style" panose="02050604050505020204" pitchFamily="18" charset="0"/>
              </a:rPr>
              <a:t>Menetapkan</a:t>
            </a:r>
            <a:r>
              <a:rPr lang="en-US" dirty="0">
                <a:latin typeface="Bookman Old Style" panose="02050604050505020204" pitchFamily="18" charset="0"/>
              </a:rPr>
              <a:t> initial value dan initial random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Bookman Old Style" panose="02050604050505020204" pitchFamily="18" charset="0"/>
              </a:rPr>
              <a:t>Forward pass: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40EA9-D76A-946A-F332-77BD00B13522}"/>
              </a:ext>
            </a:extLst>
          </p:cNvPr>
          <p:cNvSpPr txBox="1"/>
          <p:nvPr/>
        </p:nvSpPr>
        <p:spPr>
          <a:xfrm>
            <a:off x="5029201" y="3503184"/>
            <a:ext cx="6327058" cy="1025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Menghitung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neuron di middle dan output layer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sigmoid function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Menghitung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47B519-441B-1777-C57C-8EA48795286B}"/>
              </a:ext>
            </a:extLst>
          </p:cNvPr>
          <p:cNvSpPr txBox="1"/>
          <p:nvPr/>
        </p:nvSpPr>
        <p:spPr>
          <a:xfrm>
            <a:off x="4689988" y="4444562"/>
            <a:ext cx="60984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>
                <a:latin typeface="Bookman Old Style" panose="02050604050505020204" pitchFamily="18" charset="0"/>
              </a:rPr>
              <a:t>Backward pass: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7D546-BD04-9BFC-E4F6-2B13D98537FE}"/>
              </a:ext>
            </a:extLst>
          </p:cNvPr>
          <p:cNvSpPr txBox="1"/>
          <p:nvPr/>
        </p:nvSpPr>
        <p:spPr>
          <a:xfrm>
            <a:off x="5029200" y="4712544"/>
            <a:ext cx="6533535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Menghitung</a:t>
            </a:r>
            <a:r>
              <a:rPr lang="en-US" dirty="0">
                <a:latin typeface="Bookman Old Style" panose="02050604050505020204" pitchFamily="18" charset="0"/>
              </a:rPr>
              <a:t> error gradient di output dan middle layer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Menghitung</a:t>
            </a:r>
            <a:r>
              <a:rPr lang="en-US" dirty="0">
                <a:latin typeface="Bookman Old Style" panose="02050604050505020204" pitchFamily="18" charset="0"/>
              </a:rPr>
              <a:t> weight corrections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0B15D-8100-155F-1E4A-334CA3D1AF2B}"/>
              </a:ext>
            </a:extLst>
          </p:cNvPr>
          <p:cNvSpPr txBox="1"/>
          <p:nvPr/>
        </p:nvSpPr>
        <p:spPr>
          <a:xfrm>
            <a:off x="4682368" y="5351342"/>
            <a:ext cx="60984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>
                <a:latin typeface="Bookman Old Style" panose="02050604050505020204" pitchFamily="18" charset="0"/>
              </a:rPr>
              <a:t>Updated Weight</a:t>
            </a:r>
          </a:p>
        </p:txBody>
      </p:sp>
    </p:spTree>
    <p:extLst>
      <p:ext uri="{BB962C8B-B14F-4D97-AF65-F5344CB8AC3E}">
        <p14:creationId xmlns:p14="http://schemas.microsoft.com/office/powerpoint/2010/main" val="1876175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176a9a900_1_0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75000"/>
              <a:buNone/>
            </a:pPr>
            <a:r>
              <a:rPr lang="en-US" sz="2400" dirty="0"/>
              <a:t>METODE PENELITIAN</a:t>
            </a:r>
            <a:br>
              <a:rPr lang="en-US" dirty="0"/>
            </a:br>
            <a:r>
              <a:rPr lang="en-US" sz="4033" i="1" dirty="0"/>
              <a:t>Model Testing &amp; Evaluation</a:t>
            </a:r>
            <a:endParaRPr sz="4033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72B0DC-BD52-AAE3-6FFD-EA8E467D0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46830"/>
              </p:ext>
            </p:extLst>
          </p:nvPr>
        </p:nvGraphicFramePr>
        <p:xfrm>
          <a:off x="6449306" y="2876389"/>
          <a:ext cx="4066293" cy="2871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oogle Shape;1006;p104">
            <a:extLst>
              <a:ext uri="{FF2B5EF4-FFF2-40B4-BE49-F238E27FC236}">
                <a16:creationId xmlns:a16="http://schemas.microsoft.com/office/drawing/2014/main" id="{13FC68C4-481C-69DA-3F42-8CE9876284B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0555" y="2585676"/>
            <a:ext cx="3312488" cy="24563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81817-DEFF-4265-B0BF-77D024321957}"/>
              </a:ext>
            </a:extLst>
          </p:cNvPr>
          <p:cNvSpPr txBox="1"/>
          <p:nvPr/>
        </p:nvSpPr>
        <p:spPr>
          <a:xfrm>
            <a:off x="2272911" y="5042010"/>
            <a:ext cx="2119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 err="1">
                <a:latin typeface="Bookman Old Style" panose="02050604050505020204" pitchFamily="18" charset="0"/>
              </a:rPr>
              <a:t>Sumber</a:t>
            </a:r>
            <a:r>
              <a:rPr lang="en-US" sz="1050" dirty="0">
                <a:latin typeface="Bookman Old Style" panose="02050604050505020204" pitchFamily="18" charset="0"/>
              </a:rPr>
              <a:t>: </a:t>
            </a:r>
            <a:r>
              <a:rPr lang="en-US" sz="1050" dirty="0" err="1">
                <a:latin typeface="Bookman Old Style" panose="02050604050505020204" pitchFamily="18" charset="0"/>
              </a:rPr>
              <a:t>Binar</a:t>
            </a:r>
            <a:r>
              <a:rPr lang="en-US" sz="1050" dirty="0">
                <a:latin typeface="Bookman Old Style" panose="02050604050505020204" pitchFamily="18" charset="0"/>
              </a:rPr>
              <a:t> Academy</a:t>
            </a:r>
          </a:p>
        </p:txBody>
      </p:sp>
      <p:sp>
        <p:nvSpPr>
          <p:cNvPr id="8" name="Google Shape;198;g2a0b10530bf_0_0">
            <a:extLst>
              <a:ext uri="{FF2B5EF4-FFF2-40B4-BE49-F238E27FC236}">
                <a16:creationId xmlns:a16="http://schemas.microsoft.com/office/drawing/2014/main" id="{9A540B93-DD97-6241-A930-EB70E1A81995}"/>
              </a:ext>
            </a:extLst>
          </p:cNvPr>
          <p:cNvSpPr txBox="1">
            <a:spLocks/>
          </p:cNvSpPr>
          <p:nvPr/>
        </p:nvSpPr>
        <p:spPr>
          <a:xfrm>
            <a:off x="1710555" y="2096055"/>
            <a:ext cx="3312488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Model Testing</a:t>
            </a:r>
          </a:p>
        </p:txBody>
      </p:sp>
      <p:sp>
        <p:nvSpPr>
          <p:cNvPr id="9" name="Google Shape;198;g2a0b10530bf_0_0">
            <a:extLst>
              <a:ext uri="{FF2B5EF4-FFF2-40B4-BE49-F238E27FC236}">
                <a16:creationId xmlns:a16="http://schemas.microsoft.com/office/drawing/2014/main" id="{0DD8D77C-660C-A2C0-BCB0-96CF78AD57A3}"/>
              </a:ext>
            </a:extLst>
          </p:cNvPr>
          <p:cNvSpPr txBox="1">
            <a:spLocks/>
          </p:cNvSpPr>
          <p:nvPr/>
        </p:nvSpPr>
        <p:spPr>
          <a:xfrm>
            <a:off x="6822370" y="2161697"/>
            <a:ext cx="3312488" cy="508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/>
              <a:t>Model Evaluation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3CC8C-8AC7-BA5A-151B-EC5904FF530F}"/>
              </a:ext>
            </a:extLst>
          </p:cNvPr>
          <p:cNvSpPr txBox="1"/>
          <p:nvPr/>
        </p:nvSpPr>
        <p:spPr>
          <a:xfrm>
            <a:off x="1343640" y="5346992"/>
            <a:ext cx="5105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Evaluasi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mengunakan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K-fold Cross Validation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dibagi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menjadi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5 training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untuk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menguji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</a:t>
            </a:r>
            <a:r>
              <a:rPr kumimoji="0" lang="en-US" altLang="en-US" sz="1400" b="0" u="none" strike="noStrike" cap="none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kestabilan</a:t>
            </a:r>
            <a:r>
              <a:rPr kumimoji="0" lang="en-US" altLang="en-US" sz="1400" b="0" u="none" strike="noStrike" cap="none" normalizeH="0" baseline="0" dirty="0">
                <a:ln>
                  <a:noFill/>
                </a:ln>
                <a:solidFill>
                  <a:srgbClr val="3F3F3F"/>
                </a:solidFill>
                <a:effectLst/>
                <a:latin typeface="Bookman Old Style" panose="02050604050505020204" pitchFamily="18" charset="0"/>
              </a:rPr>
              <a:t> model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176a9a900_1_8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dirty="0"/>
              <a:t>METODE PENELITIAN</a:t>
            </a:r>
            <a:br>
              <a:rPr lang="en-US" dirty="0"/>
            </a:br>
            <a:r>
              <a:rPr lang="en-US" i="1" dirty="0"/>
              <a:t>Predict &amp; Model Deployment</a:t>
            </a:r>
            <a:endParaRPr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5FF51D5-7E74-00C4-03EA-01D734DF93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829704"/>
              </p:ext>
            </p:extLst>
          </p:nvPr>
        </p:nvGraphicFramePr>
        <p:xfrm>
          <a:off x="3927331" y="2397345"/>
          <a:ext cx="4759469" cy="206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FD0E5C0E-912B-E230-F3E0-4B4005DDC284}"/>
              </a:ext>
            </a:extLst>
          </p:cNvPr>
          <p:cNvSpPr/>
          <p:nvPr/>
        </p:nvSpPr>
        <p:spPr>
          <a:xfrm rot="5400000">
            <a:off x="6058100" y="2270891"/>
            <a:ext cx="497929" cy="47594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5" name="Google Shape;198;g2a0b10530bf_0_0">
            <a:extLst>
              <a:ext uri="{FF2B5EF4-FFF2-40B4-BE49-F238E27FC236}">
                <a16:creationId xmlns:a16="http://schemas.microsoft.com/office/drawing/2014/main" id="{48E3B3F0-050E-49C2-F981-2CCD5F90C642}"/>
              </a:ext>
            </a:extLst>
          </p:cNvPr>
          <p:cNvSpPr txBox="1">
            <a:spLocks/>
          </p:cNvSpPr>
          <p:nvPr/>
        </p:nvSpPr>
        <p:spPr>
          <a:xfrm>
            <a:off x="3807083" y="4933728"/>
            <a:ext cx="4999962" cy="93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Bookman Old Style"/>
              <a:buNone/>
              <a:defRPr sz="47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400" dirty="0"/>
              <a:t>Model deploy using 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Swagger UI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176a9a900_1_4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a176a9a900_1_49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g2a176a9a900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a176a9a900_1_49"/>
          <p:cNvSpPr txBox="1">
            <a:spLocks noGrp="1"/>
          </p:cNvSpPr>
          <p:nvPr>
            <p:ph type="ctrTitle" idx="4294967295"/>
          </p:nvPr>
        </p:nvSpPr>
        <p:spPr>
          <a:xfrm>
            <a:off x="7270900" y="2233025"/>
            <a:ext cx="4304400" cy="2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4400">
                <a:solidFill>
                  <a:schemeClr val="lt1"/>
                </a:solidFill>
                <a:highlight>
                  <a:schemeClr val="dk1"/>
                </a:highlight>
              </a:rPr>
              <a:t>HASIL DAN PEMBAHASAN 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g2a089614e7e_2_0"/>
          <p:cNvGraphicFramePr/>
          <p:nvPr>
            <p:extLst>
              <p:ext uri="{D42A27DB-BD31-4B8C-83A1-F6EECF244321}">
                <p14:modId xmlns:p14="http://schemas.microsoft.com/office/powerpoint/2010/main" val="1598094819"/>
              </p:ext>
            </p:extLst>
          </p:nvPr>
        </p:nvGraphicFramePr>
        <p:xfrm>
          <a:off x="1264618" y="2609294"/>
          <a:ext cx="3417575" cy="513080"/>
        </p:xfrm>
        <a:graphic>
          <a:graphicData uri="http://schemas.openxmlformats.org/drawingml/2006/table">
            <a:tbl>
              <a:tblPr>
                <a:noFill/>
                <a:tableStyleId>{31E436AE-B1CE-430D-93E1-E8D6B2B5F42C}</a:tableStyleId>
              </a:tblPr>
              <a:tblGrid>
                <a:gridCol w="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r>
                        <a:rPr lang="en-US" sz="1100" b="1" i="0" u="none" strike="noStrike" cap="none" baseline="-250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100" u="none" strike="noStrike" cap="none" dirty="0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x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α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Threshold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d,6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0.7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0.8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0.9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-1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1" name="Google Shape;251;g2a089614e7e_2_0"/>
          <p:cNvGraphicFramePr/>
          <p:nvPr>
            <p:extLst>
              <p:ext uri="{D42A27DB-BD31-4B8C-83A1-F6EECF244321}">
                <p14:modId xmlns:p14="http://schemas.microsoft.com/office/powerpoint/2010/main" val="2780816570"/>
              </p:ext>
            </p:extLst>
          </p:nvPr>
        </p:nvGraphicFramePr>
        <p:xfrm>
          <a:off x="1264618" y="3738701"/>
          <a:ext cx="4322600" cy="513080"/>
        </p:xfrm>
        <a:graphic>
          <a:graphicData uri="http://schemas.openxmlformats.org/drawingml/2006/table">
            <a:tbl>
              <a:tblPr>
                <a:noFill/>
                <a:tableStyleId>{31E436AE-B1CE-430D-93E1-E8D6B2B5F42C}</a:tableStyleId>
              </a:tblPr>
              <a:tblGrid>
                <a:gridCol w="54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56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0.5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0.6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0.3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1.1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-1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-1.1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-0.7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2" name="Google Shape;252;g2a089614e7e_2_0"/>
          <p:cNvGraphicFramePr/>
          <p:nvPr>
            <p:extLst>
              <p:ext uri="{D42A27DB-BD31-4B8C-83A1-F6EECF244321}">
                <p14:modId xmlns:p14="http://schemas.microsoft.com/office/powerpoint/2010/main" val="3936614458"/>
              </p:ext>
            </p:extLst>
          </p:nvPr>
        </p:nvGraphicFramePr>
        <p:xfrm>
          <a:off x="5587218" y="3738701"/>
          <a:ext cx="1620975" cy="513080"/>
        </p:xfrm>
        <a:graphic>
          <a:graphicData uri="http://schemas.openxmlformats.org/drawingml/2006/table">
            <a:tbl>
              <a:tblPr>
                <a:noFill/>
                <a:tableStyleId>{31E436AE-B1CE-430D-93E1-E8D6B2B5F42C}</a:tableStyleId>
              </a:tblPr>
              <a:tblGrid>
                <a:gridCol w="54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0.2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0.3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0.4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3" name="Google Shape;253;g2a089614e7e_2_0"/>
          <p:cNvSpPr/>
          <p:nvPr/>
        </p:nvSpPr>
        <p:spPr>
          <a:xfrm>
            <a:off x="1176318" y="2173284"/>
            <a:ext cx="234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Initial Value</a:t>
            </a:r>
            <a:endParaRPr sz="1100" b="0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sp>
        <p:nvSpPr>
          <p:cNvPr id="254" name="Google Shape;254;g2a089614e7e_2_0"/>
          <p:cNvSpPr/>
          <p:nvPr/>
        </p:nvSpPr>
        <p:spPr>
          <a:xfrm>
            <a:off x="1176318" y="3269328"/>
            <a:ext cx="270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Initial Random</a:t>
            </a:r>
            <a:endParaRPr sz="1800" b="0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pic>
        <p:nvPicPr>
          <p:cNvPr id="255" name="Google Shape;255;g2a089614e7e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8016" y="2531324"/>
            <a:ext cx="3903406" cy="276361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a089614e7e_2_0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dirty="0"/>
              <a:t>HASIL DAN PEMBAHASAN</a:t>
            </a:r>
            <a:br>
              <a:rPr lang="en-US" dirty="0"/>
            </a:br>
            <a:r>
              <a:rPr lang="en-US" i="1" u="sng" dirty="0">
                <a:solidFill>
                  <a:schemeClr val="hlink"/>
                </a:solidFill>
                <a:hlinkClick r:id="rId4"/>
              </a:rPr>
              <a:t>Neural Network Calculation</a:t>
            </a:r>
            <a:endParaRPr i="1" dirty="0"/>
          </a:p>
        </p:txBody>
      </p:sp>
      <p:sp>
        <p:nvSpPr>
          <p:cNvPr id="3" name="Google Shape;284;g2a089614e7e_2_49">
            <a:extLst>
              <a:ext uri="{FF2B5EF4-FFF2-40B4-BE49-F238E27FC236}">
                <a16:creationId xmlns:a16="http://schemas.microsoft.com/office/drawing/2014/main" id="{A06766EE-40D8-2FA3-323F-B62E6539D79E}"/>
              </a:ext>
            </a:extLst>
          </p:cNvPr>
          <p:cNvSpPr txBox="1"/>
          <p:nvPr/>
        </p:nvSpPr>
        <p:spPr>
          <a:xfrm>
            <a:off x="1251818" y="4445477"/>
            <a:ext cx="43482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Updated Weights</a:t>
            </a:r>
            <a:endParaRPr sz="1800" b="0" i="0" u="none" strike="noStrike" cap="none" dirty="0">
              <a:solidFill>
                <a:srgbClr val="000000"/>
              </a:solidFill>
              <a:latin typeface="Bookman Old Style" panose="02050604050505020204" pitchFamily="18" charset="0"/>
              <a:sym typeface="Arial"/>
            </a:endParaRPr>
          </a:p>
        </p:txBody>
      </p:sp>
      <p:graphicFrame>
        <p:nvGraphicFramePr>
          <p:cNvPr id="4" name="Google Shape;285;g2a089614e7e_2_49">
            <a:extLst>
              <a:ext uri="{FF2B5EF4-FFF2-40B4-BE49-F238E27FC236}">
                <a16:creationId xmlns:a16="http://schemas.microsoft.com/office/drawing/2014/main" id="{2932EF19-8805-F6C0-C1DC-729F68A648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889167"/>
              </p:ext>
            </p:extLst>
          </p:nvPr>
        </p:nvGraphicFramePr>
        <p:xfrm>
          <a:off x="1264618" y="4874634"/>
          <a:ext cx="3610200" cy="513080"/>
        </p:xfrm>
        <a:graphic>
          <a:graphicData uri="http://schemas.openxmlformats.org/drawingml/2006/table">
            <a:tbl>
              <a:tblPr>
                <a:noFill/>
                <a:tableStyleId>{31E436AE-B1CE-430D-93E1-E8D6B2B5F42C}</a:tableStyleId>
              </a:tblPr>
              <a:tblGrid>
                <a:gridCol w="6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</a:t>
                      </a:r>
                      <a:r>
                        <a:rPr lang="en-US" sz="1100" b="1" i="0" u="none" strike="noStrike" cap="none" baseline="-2500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</a:t>
                      </a:r>
                      <a:endParaRPr sz="1100" u="none" strike="noStrike" cap="none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0.5006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0.6003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0.3007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1.1003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-0.9992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0.1004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Google Shape;287;g2a089614e7e_2_49">
            <a:extLst>
              <a:ext uri="{FF2B5EF4-FFF2-40B4-BE49-F238E27FC236}">
                <a16:creationId xmlns:a16="http://schemas.microsoft.com/office/drawing/2014/main" id="{43BCF497-BCC2-9259-A6A1-E528FD4F9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3251124"/>
              </p:ext>
            </p:extLst>
          </p:nvPr>
        </p:nvGraphicFramePr>
        <p:xfrm>
          <a:off x="4874816" y="4874634"/>
          <a:ext cx="1805100" cy="513080"/>
        </p:xfrm>
        <a:graphic>
          <a:graphicData uri="http://schemas.openxmlformats.org/drawingml/2006/table">
            <a:tbl>
              <a:tblPr>
                <a:noFill/>
                <a:tableStyleId>{31E436AE-B1CE-430D-93E1-E8D6B2B5F42C}</a:tableStyleId>
              </a:tblPr>
              <a:tblGrid>
                <a:gridCol w="60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 u="none" strike="noStrike" cap="none" dirty="0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 u="none" strike="noStrike" cap="none" dirty="0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i="0" u="none" strike="noStrike" cap="none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θ</a:t>
                      </a:r>
                      <a:r>
                        <a:rPr lang="en-US" sz="1100" b="1" i="0" u="none" strike="noStrike" cap="none" baseline="-25000" dirty="0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100" u="none" strike="noStrike" cap="none" dirty="0"/>
                    </a:p>
                  </a:txBody>
                  <a:tcPr marL="25400" marR="25400" marT="25400" marB="2540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0.1991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/>
                        <a:t>0.2995</a:t>
                      </a:r>
                      <a:endParaRPr sz="1100" u="none" strike="noStrike" cap="none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0.4034</a:t>
                      </a:r>
                      <a:endParaRPr sz="1100" u="none" strike="noStrike" cap="none" dirty="0"/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Google Shape;253;g2a089614e7e_2_0">
            <a:extLst>
              <a:ext uri="{FF2B5EF4-FFF2-40B4-BE49-F238E27FC236}">
                <a16:creationId xmlns:a16="http://schemas.microsoft.com/office/drawing/2014/main" id="{2084DEF8-6896-2C31-5512-8B5FA0368F5E}"/>
              </a:ext>
            </a:extLst>
          </p:cNvPr>
          <p:cNvSpPr/>
          <p:nvPr/>
        </p:nvSpPr>
        <p:spPr>
          <a:xfrm>
            <a:off x="1120140" y="5652176"/>
            <a:ext cx="10058400" cy="26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Selisih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antara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Initial Value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dengan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Updated Weight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minim = Data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pelatihan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1600" b="0" i="0" u="none" strike="noStrike" cap="none" dirty="0" err="1">
                <a:solidFill>
                  <a:schemeClr val="accent2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konsisten</a:t>
            </a:r>
            <a:r>
              <a:rPr lang="en-US" sz="1600" b="0" i="0" u="none" strike="noStrike" cap="none" dirty="0">
                <a:solidFill>
                  <a:schemeClr val="accent2"/>
                </a:solidFill>
                <a:latin typeface="Bookman Old Style" panose="02050604050505020204" pitchFamily="18" charset="0"/>
                <a:ea typeface="Libre Franklin"/>
                <a:cs typeface="Libre Franklin"/>
                <a:sym typeface="Libre Franklin"/>
              </a:rPr>
              <a:t> </a:t>
            </a:r>
            <a:endParaRPr sz="1050" b="0" i="0" u="none" strike="noStrike" cap="none" dirty="0">
              <a:solidFill>
                <a:schemeClr val="accent2"/>
              </a:solidFill>
              <a:latin typeface="Bookman Old Style" panose="020506040505050202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EE4434-9C47-C459-6340-13E042D5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90" y="2446360"/>
            <a:ext cx="3621705" cy="2700828"/>
          </a:xfrm>
          <a:prstGeom prst="rect">
            <a:avLst/>
          </a:prstGeom>
          <a:ln w="28575">
            <a:noFill/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5321C-6808-CBA4-3AA1-E41256263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940" y="2704247"/>
            <a:ext cx="5473033" cy="2246994"/>
          </a:xfrm>
          <a:prstGeom prst="rect">
            <a:avLst/>
          </a:prstGeom>
          <a:ln w="28575">
            <a:noFill/>
            <a:prstDash val="sysDash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4E1AB0-5765-445A-EEEE-CACF56045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1863" y="4921042"/>
            <a:ext cx="48198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Rata-rata accuracy 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Bookman Old Style" panose="02050604050505020204" pitchFamily="18" charset="0"/>
                <a:cs typeface="Courier New" panose="02070309020205020404" pitchFamily="49" charset="0"/>
              </a:rPr>
              <a:t>0.8432727272727274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34DE7FD-75A5-3541-F1D7-684FD0C8B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309;g2a176a9a900_1_34">
            <a:extLst>
              <a:ext uri="{FF2B5EF4-FFF2-40B4-BE49-F238E27FC236}">
                <a16:creationId xmlns:a16="http://schemas.microsoft.com/office/drawing/2014/main" id="{82FA984C-2CFE-981F-143B-E8D8A7C13A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dirty="0"/>
              <a:t>HASIL DAN PEMBAHASAN</a:t>
            </a:r>
            <a:br>
              <a:rPr lang="en-US" dirty="0"/>
            </a:br>
            <a:r>
              <a:rPr lang="en-US" i="1" dirty="0"/>
              <a:t>NEUTRAL NETWORK</a:t>
            </a:r>
            <a:endParaRPr i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176a9a900_1_34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 dirty="0"/>
              <a:t>HASIL DAN PEMBAHASAN</a:t>
            </a:r>
            <a:br>
              <a:rPr lang="en-US" dirty="0"/>
            </a:br>
            <a:r>
              <a:rPr lang="en-US" i="1" dirty="0"/>
              <a:t>LSTM </a:t>
            </a:r>
            <a:endParaRPr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8B3CEB-D5A9-C3C6-8F12-FC92B43EB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168" y="3768678"/>
            <a:ext cx="48198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man Old Style" panose="02050604050505020204" pitchFamily="18" charset="0"/>
              </a:rPr>
              <a:t>Rata-rata accuracy  = 0.883310470964792</a:t>
            </a:r>
            <a:endParaRPr kumimoji="0" lang="en-US" altLang="en-US" sz="1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228B61-AAAD-CDF4-44E0-E0FFEB00B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/>
          <a:stretch/>
        </p:blipFill>
        <p:spPr bwMode="auto">
          <a:xfrm>
            <a:off x="1295474" y="2102107"/>
            <a:ext cx="4422054" cy="16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2C495-BD3E-2D89-27DB-33414412A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4" t="18816" r="70670" b="43639"/>
          <a:stretch/>
        </p:blipFill>
        <p:spPr>
          <a:xfrm>
            <a:off x="1544801" y="2468994"/>
            <a:ext cx="1016572" cy="588973"/>
          </a:xfrm>
          <a:prstGeom prst="rect">
            <a:avLst/>
          </a:prstGeom>
          <a:ln w="28575">
            <a:noFill/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969E2-2F16-D569-63DF-90F9EB6D6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59"/>
          <a:stretch/>
        </p:blipFill>
        <p:spPr>
          <a:xfrm>
            <a:off x="6452565" y="2102107"/>
            <a:ext cx="4703115" cy="323822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FE5BE7E-44C7-D32D-00DA-466C2E7C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19" y="4152198"/>
            <a:ext cx="4385209" cy="20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52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176a9a900_1_38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/>
              <a:t>KESIMPULAN</a:t>
            </a:r>
            <a:r>
              <a:rPr lang="en-US" i="1"/>
              <a:t> </a:t>
            </a:r>
            <a:endParaRPr i="1"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90F77B07-F588-7AD9-3C8A-B6516F6D185C}"/>
              </a:ext>
            </a:extLst>
          </p:cNvPr>
          <p:cNvSpPr txBox="1">
            <a:spLocks/>
          </p:cNvSpPr>
          <p:nvPr/>
        </p:nvSpPr>
        <p:spPr>
          <a:xfrm>
            <a:off x="700371" y="1943411"/>
            <a:ext cx="10492981" cy="13059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>
                <a:latin typeface="Bookman Old Style" panose="02050604050505020204" pitchFamily="18" charset="0"/>
              </a:rPr>
              <a:t>	Model Neural Network dan LSTM yang </a:t>
            </a:r>
            <a:r>
              <a:rPr lang="en-US" sz="1600" dirty="0" err="1">
                <a:latin typeface="Bookman Old Style" panose="02050604050505020204" pitchFamily="18" charset="0"/>
              </a:rPr>
              <a:t>dibentuk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memiliki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nilai</a:t>
            </a:r>
            <a:r>
              <a:rPr lang="en-US" sz="1600" dirty="0">
                <a:latin typeface="Bookman Old Style" panose="02050604050505020204" pitchFamily="18" charset="0"/>
              </a:rPr>
              <a:t> rata-rata </a:t>
            </a:r>
            <a:r>
              <a:rPr lang="en-US" sz="1600" dirty="0" err="1">
                <a:latin typeface="Bookman Old Style" panose="02050604050505020204" pitchFamily="18" charset="0"/>
              </a:rPr>
              <a:t>akurasi</a:t>
            </a:r>
            <a:r>
              <a:rPr lang="en-US" sz="1600" dirty="0">
                <a:latin typeface="Bookman Old Style" panose="02050604050505020204" pitchFamily="18" charset="0"/>
              </a:rPr>
              <a:t> 0,84 dan 0,88. Nilai </a:t>
            </a:r>
            <a:r>
              <a:rPr lang="en-US" sz="1600" dirty="0" err="1">
                <a:latin typeface="Bookman Old Style" panose="02050604050505020204" pitchFamily="18" charset="0"/>
              </a:rPr>
              <a:t>tersebut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menjadi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indikator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dari</a:t>
            </a:r>
            <a:r>
              <a:rPr lang="en-US" sz="1600" dirty="0">
                <a:latin typeface="Bookman Old Style" panose="02050604050505020204" pitchFamily="18" charset="0"/>
              </a:rPr>
              <a:t> model yang </a:t>
            </a:r>
            <a:r>
              <a:rPr lang="en-US" sz="1600" dirty="0" err="1">
                <a:latin typeface="Bookman Old Style" panose="02050604050505020204" pitchFamily="18" charset="0"/>
              </a:rPr>
              <a:t>baik</a:t>
            </a:r>
            <a:r>
              <a:rPr lang="en-US" sz="1600" dirty="0">
                <a:latin typeface="Bookman Old Style" panose="02050604050505020204" pitchFamily="18" charset="0"/>
              </a:rPr>
              <a:t> dan </a:t>
            </a:r>
            <a:r>
              <a:rPr lang="en-US" sz="1600" dirty="0" err="1">
                <a:latin typeface="Bookman Old Style" panose="02050604050505020204" pitchFamily="18" charset="0"/>
              </a:rPr>
              <a:t>dapat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diaplikasikan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untuk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klasifikasi</a:t>
            </a:r>
            <a:r>
              <a:rPr lang="en-US" sz="1600" dirty="0">
                <a:latin typeface="Bookman Old Style" panose="02050604050505020204" pitchFamily="18" charset="0"/>
              </a:rPr>
              <a:t> sentiment pada tweet.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>
                <a:latin typeface="Bookman Old Style" panose="02050604050505020204" pitchFamily="18" charset="0"/>
              </a:rPr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2B353-A9F4-962F-9544-AB217553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3352465"/>
            <a:ext cx="2379810" cy="1774705"/>
          </a:xfrm>
          <a:prstGeom prst="rect">
            <a:avLst/>
          </a:prstGeom>
          <a:ln w="28575">
            <a:noFill/>
            <a:prstDash val="sysDash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747DA0-5A6D-43EA-BDC0-5858EAAD7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59"/>
          <a:stretch/>
        </p:blipFill>
        <p:spPr>
          <a:xfrm>
            <a:off x="6452565" y="3504239"/>
            <a:ext cx="2942895" cy="2026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AF7A3-E0FF-67E5-8828-23377F49F506}"/>
              </a:ext>
            </a:extLst>
          </p:cNvPr>
          <p:cNvSpPr txBox="1"/>
          <p:nvPr/>
        </p:nvSpPr>
        <p:spPr>
          <a:xfrm>
            <a:off x="2918731" y="3102424"/>
            <a:ext cx="1685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Bookman Old Style" panose="02050604050505020204" pitchFamily="18" charset="0"/>
              </a:rPr>
              <a:t>Neural Network 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5A7FC-76FE-F00B-2961-C2F446885996}"/>
              </a:ext>
            </a:extLst>
          </p:cNvPr>
          <p:cNvSpPr txBox="1"/>
          <p:nvPr/>
        </p:nvSpPr>
        <p:spPr>
          <a:xfrm>
            <a:off x="7055306" y="3107863"/>
            <a:ext cx="1685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Bookman Old Style" panose="02050604050505020204" pitchFamily="18" charset="0"/>
              </a:rPr>
              <a:t>LSTM</a:t>
            </a:r>
            <a:endParaRPr lang="en-US" i="1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066B2401-6CD1-A13B-BE22-1452431943F6}"/>
              </a:ext>
            </a:extLst>
          </p:cNvPr>
          <p:cNvSpPr txBox="1">
            <a:spLocks/>
          </p:cNvSpPr>
          <p:nvPr/>
        </p:nvSpPr>
        <p:spPr>
          <a:xfrm>
            <a:off x="700371" y="5348331"/>
            <a:ext cx="10492981" cy="938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None/>
            </a:pPr>
            <a:r>
              <a:rPr lang="en-US" sz="1600" dirty="0">
                <a:latin typeface="Bookman Old Style" panose="02050604050505020204" pitchFamily="18" charset="0"/>
              </a:rPr>
              <a:t>	Analisis </a:t>
            </a:r>
            <a:r>
              <a:rPr lang="en-US" sz="1600" dirty="0" err="1">
                <a:latin typeface="Bookman Old Style" panose="02050604050505020204" pitchFamily="18" charset="0"/>
              </a:rPr>
              <a:t>menggunakan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kedua</a:t>
            </a:r>
            <a:r>
              <a:rPr lang="en-US" sz="1600" dirty="0">
                <a:latin typeface="Bookman Old Style" panose="02050604050505020204" pitchFamily="18" charset="0"/>
              </a:rPr>
              <a:t> model </a:t>
            </a:r>
            <a:r>
              <a:rPr lang="en-US" sz="1600" dirty="0" err="1">
                <a:latin typeface="Bookman Old Style" panose="02050604050505020204" pitchFamily="18" charset="0"/>
              </a:rPr>
              <a:t>tersebut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menghasilkan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dominasi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dari</a:t>
            </a:r>
            <a:r>
              <a:rPr lang="en-US" sz="1600" dirty="0">
                <a:latin typeface="Bookman Old Style" panose="02050604050505020204" pitchFamily="18" charset="0"/>
              </a:rPr>
              <a:t> tweet </a:t>
            </a:r>
            <a:r>
              <a:rPr lang="en-US" sz="1600" dirty="0" err="1">
                <a:latin typeface="Bookman Old Style" panose="02050604050505020204" pitchFamily="18" charset="0"/>
              </a:rPr>
              <a:t>dengan</a:t>
            </a:r>
            <a:r>
              <a:rPr lang="en-US" sz="1600" dirty="0">
                <a:latin typeface="Bookman Old Style" panose="02050604050505020204" pitchFamily="18" charset="0"/>
              </a:rPr>
              <a:t> sentiment </a:t>
            </a:r>
            <a:r>
              <a:rPr lang="en-US" sz="1600" dirty="0" err="1">
                <a:latin typeface="Bookman Old Style" panose="02050604050505020204" pitchFamily="18" charset="0"/>
              </a:rPr>
              <a:t>negatif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  <a:r>
              <a:rPr lang="en-US" sz="1600" dirty="0" err="1">
                <a:latin typeface="Bookman Old Style" panose="02050604050505020204" pitchFamily="18" charset="0"/>
              </a:rPr>
              <a:t>Kemudian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disusul</a:t>
            </a:r>
            <a:r>
              <a:rPr lang="en-US" sz="1600" dirty="0">
                <a:latin typeface="Bookman Old Style" panose="02050604050505020204" pitchFamily="18" charset="0"/>
              </a:rPr>
              <a:t> </a:t>
            </a:r>
            <a:r>
              <a:rPr lang="en-US" sz="1600" dirty="0" err="1">
                <a:latin typeface="Bookman Old Style" panose="02050604050505020204" pitchFamily="18" charset="0"/>
              </a:rPr>
              <a:t>dengan</a:t>
            </a:r>
            <a:r>
              <a:rPr lang="en-US" sz="1600" dirty="0">
                <a:latin typeface="Bookman Old Style" panose="02050604050505020204" pitchFamily="18" charset="0"/>
              </a:rPr>
              <a:t> sentiment </a:t>
            </a:r>
            <a:r>
              <a:rPr lang="en-US" sz="1600" dirty="0" err="1">
                <a:latin typeface="Bookman Old Style" panose="02050604050505020204" pitchFamily="18" charset="0"/>
              </a:rPr>
              <a:t>positif</a:t>
            </a:r>
            <a:r>
              <a:rPr lang="en-US" sz="1600" dirty="0">
                <a:latin typeface="Bookman Old Style" panose="02050604050505020204" pitchFamily="18" charset="0"/>
              </a:rPr>
              <a:t> dan sentiment </a:t>
            </a:r>
            <a:r>
              <a:rPr lang="en-US" sz="1600" dirty="0" err="1">
                <a:latin typeface="Bookman Old Style" panose="02050604050505020204" pitchFamily="18" charset="0"/>
              </a:rPr>
              <a:t>netral</a:t>
            </a:r>
            <a:r>
              <a:rPr lang="en-US" sz="1600" dirty="0">
                <a:latin typeface="Bookman Old Style" panose="020506040505050202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a176a9a900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3;p1">
            <a:extLst>
              <a:ext uri="{FF2B5EF4-FFF2-40B4-BE49-F238E27FC236}">
                <a16:creationId xmlns:a16="http://schemas.microsoft.com/office/drawing/2014/main" id="{4C6DCD8A-66BE-F0F9-4FF2-298742E97189}"/>
              </a:ext>
            </a:extLst>
          </p:cNvPr>
          <p:cNvSpPr/>
          <p:nvPr/>
        </p:nvSpPr>
        <p:spPr>
          <a:xfrm>
            <a:off x="7037612" y="1352745"/>
            <a:ext cx="4429276" cy="4355751"/>
          </a:xfrm>
          <a:prstGeom prst="rect">
            <a:avLst/>
          </a:prstGeom>
          <a:solidFill>
            <a:schemeClr val="dk1">
              <a:alpha val="8431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endParaRPr sz="1800" b="0" i="0" u="none" strike="noStrike" cap="non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5" name="Google Shape;245;g2a176a9a900_1_49"/>
          <p:cNvSpPr txBox="1">
            <a:spLocks noGrp="1"/>
          </p:cNvSpPr>
          <p:nvPr>
            <p:ph type="ctrTitle" idx="4294967295"/>
          </p:nvPr>
        </p:nvSpPr>
        <p:spPr>
          <a:xfrm>
            <a:off x="7119257" y="1534886"/>
            <a:ext cx="4407057" cy="397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3200" dirty="0">
                <a:solidFill>
                  <a:schemeClr val="bg1"/>
                </a:solidFill>
              </a:rPr>
              <a:t>PUJI MARYANE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1800" dirty="0" err="1">
                <a:solidFill>
                  <a:schemeClr val="bg1"/>
                </a:solidFill>
              </a:rPr>
              <a:t>Github</a:t>
            </a:r>
            <a:r>
              <a:rPr lang="en-US" sz="1800" dirty="0">
                <a:solidFill>
                  <a:schemeClr val="bg1"/>
                </a:solidFill>
              </a:rPr>
              <a:t>	: Analisis </a:t>
            </a:r>
            <a:r>
              <a:rPr lang="en-US" sz="1800" dirty="0" err="1">
                <a:solidFill>
                  <a:schemeClr val="bg1"/>
                </a:solidFill>
              </a:rPr>
              <a:t>Sentimen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 err="1">
                <a:solidFill>
                  <a:schemeClr val="bg1"/>
                </a:solidFill>
              </a:rPr>
              <a:t>Gdrive</a:t>
            </a:r>
            <a:r>
              <a:rPr lang="en-US" sz="1800" dirty="0">
                <a:solidFill>
                  <a:schemeClr val="bg1"/>
                </a:solidFill>
              </a:rPr>
              <a:t>	: 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Analisis </a:t>
            </a:r>
            <a:r>
              <a:rPr lang="en-US" sz="1800" dirty="0" err="1">
                <a:solidFill>
                  <a:schemeClr val="bg1"/>
                </a:solidFill>
                <a:hlinkClick r:id="rId4"/>
              </a:rPr>
              <a:t>Sentimen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Excel	: </a:t>
            </a:r>
            <a:r>
              <a:rPr lang="en-US" sz="1800" dirty="0">
                <a:solidFill>
                  <a:schemeClr val="bg1"/>
                </a:solidFill>
                <a:hlinkClick r:id="rId5"/>
              </a:rPr>
              <a:t>Kalkulasi Neural Network</a:t>
            </a:r>
            <a:endParaRPr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1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 b="1"/>
              <a:t>PENDAHULUAN </a:t>
            </a:r>
            <a:endParaRPr/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ABFA928E-7617-6379-1F2F-6F21AB00373A}"/>
              </a:ext>
            </a:extLst>
          </p:cNvPr>
          <p:cNvSpPr txBox="1">
            <a:spLocks/>
          </p:cNvSpPr>
          <p:nvPr/>
        </p:nvSpPr>
        <p:spPr>
          <a:xfrm>
            <a:off x="879989" y="2123026"/>
            <a:ext cx="10492981" cy="29976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lnSpc>
                <a:spcPct val="15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</a:rPr>
              <a:t>	Indonesia </a:t>
            </a:r>
            <a:r>
              <a:rPr lang="en-US" sz="1800" dirty="0" err="1">
                <a:latin typeface="Bookman Old Style" panose="02050604050505020204" pitchFamily="18" charset="0"/>
              </a:rPr>
              <a:t>merupakan</a:t>
            </a:r>
            <a:r>
              <a:rPr lang="en-US" sz="1800" dirty="0">
                <a:latin typeface="Bookman Old Style" panose="02050604050505020204" pitchFamily="18" charset="0"/>
              </a:rPr>
              <a:t> salah </a:t>
            </a:r>
            <a:r>
              <a:rPr lang="en-US" sz="1800" dirty="0" err="1">
                <a:latin typeface="Bookman Old Style" panose="02050604050505020204" pitchFamily="18" charset="0"/>
              </a:rPr>
              <a:t>satu</a:t>
            </a:r>
            <a:r>
              <a:rPr lang="en-US" sz="1800" dirty="0">
                <a:latin typeface="Bookman Old Style" panose="02050604050505020204" pitchFamily="18" charset="0"/>
              </a:rPr>
              <a:t> negara </a:t>
            </a:r>
            <a:r>
              <a:rPr lang="en-US" sz="1800" dirty="0" err="1">
                <a:latin typeface="Bookman Old Style" panose="02050604050505020204" pitchFamily="18" charset="0"/>
              </a:rPr>
              <a:t>dengan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penggunan</a:t>
            </a:r>
            <a:r>
              <a:rPr lang="en-US" sz="1800" dirty="0">
                <a:latin typeface="Bookman Old Style" panose="02050604050505020204" pitchFamily="18" charset="0"/>
              </a:rPr>
              <a:t> media </a:t>
            </a:r>
            <a:r>
              <a:rPr lang="en-US" sz="1800" dirty="0" err="1">
                <a:latin typeface="Bookman Old Style" panose="02050604050505020204" pitchFamily="18" charset="0"/>
              </a:rPr>
              <a:t>sosial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terbanyak</a:t>
            </a:r>
            <a:r>
              <a:rPr lang="en-US" sz="1800" dirty="0">
                <a:latin typeface="Bookman Old Style" panose="02050604050505020204" pitchFamily="18" charset="0"/>
              </a:rPr>
              <a:t> di dunia. Salah </a:t>
            </a:r>
            <a:r>
              <a:rPr lang="en-US" sz="1800" dirty="0" err="1">
                <a:latin typeface="Bookman Old Style" panose="02050604050505020204" pitchFamily="18" charset="0"/>
              </a:rPr>
              <a:t>satu</a:t>
            </a:r>
            <a:r>
              <a:rPr lang="en-US" sz="1800" dirty="0">
                <a:latin typeface="Bookman Old Style" panose="02050604050505020204" pitchFamily="18" charset="0"/>
              </a:rPr>
              <a:t> media </a:t>
            </a:r>
            <a:r>
              <a:rPr lang="en-US" sz="1800" dirty="0" err="1">
                <a:latin typeface="Bookman Old Style" panose="02050604050505020204" pitchFamily="18" charset="0"/>
              </a:rPr>
              <a:t>sosial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tersebut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adalah</a:t>
            </a:r>
            <a:r>
              <a:rPr lang="en-US" sz="1800" dirty="0">
                <a:latin typeface="Bookman Old Style" panose="02050604050505020204" pitchFamily="18" charset="0"/>
              </a:rPr>
              <a:t> Twitter. Twitter </a:t>
            </a:r>
            <a:r>
              <a:rPr lang="en-US" sz="1800" dirty="0" err="1">
                <a:latin typeface="Bookman Old Style" panose="02050604050505020204" pitchFamily="18" charset="0"/>
              </a:rPr>
              <a:t>memiliki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fitur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untuk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dapat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mengirim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berbagai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pesan</a:t>
            </a:r>
            <a:r>
              <a:rPr lang="en-US" sz="1800" dirty="0">
                <a:latin typeface="Bookman Old Style" panose="02050604050505020204" pitchFamily="18" charset="0"/>
              </a:rPr>
              <a:t> dan </a:t>
            </a:r>
            <a:r>
              <a:rPr lang="en-US" sz="1800" dirty="0" err="1">
                <a:latin typeface="Bookman Old Style" panose="02050604050505020204" pitchFamily="18" charset="0"/>
              </a:rPr>
              <a:t>komentar</a:t>
            </a:r>
            <a:r>
              <a:rPr lang="en-US" sz="1800" dirty="0">
                <a:latin typeface="Bookman Old Style" panose="02050604050505020204" pitchFamily="18" charset="0"/>
              </a:rPr>
              <a:t>  </a:t>
            </a:r>
            <a:r>
              <a:rPr lang="en-US" sz="1800" dirty="0" err="1">
                <a:latin typeface="Bookman Old Style" panose="02050604050505020204" pitchFamily="18" charset="0"/>
              </a:rPr>
              <a:t>melalui</a:t>
            </a:r>
            <a:r>
              <a:rPr lang="en-US" sz="1800" dirty="0">
                <a:latin typeface="Bookman Old Style" panose="02050604050505020204" pitchFamily="18" charset="0"/>
              </a:rPr>
              <a:t> Tweet. </a:t>
            </a:r>
            <a:r>
              <a:rPr lang="en-US" sz="1800" dirty="0" err="1">
                <a:latin typeface="Bookman Old Style" panose="02050604050505020204" pitchFamily="18" charset="0"/>
              </a:rPr>
              <a:t>Keberadaan</a:t>
            </a:r>
            <a:r>
              <a:rPr lang="en-US" sz="1800" dirty="0">
                <a:latin typeface="Bookman Old Style" panose="02050604050505020204" pitchFamily="18" charset="0"/>
              </a:rPr>
              <a:t> Tweet </a:t>
            </a:r>
            <a:r>
              <a:rPr lang="en-US" sz="1800" dirty="0" err="1">
                <a:latin typeface="Bookman Old Style" panose="02050604050505020204" pitchFamily="18" charset="0"/>
              </a:rPr>
              <a:t>dapat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mempermudah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komunikasi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antar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pengguna</a:t>
            </a:r>
            <a:r>
              <a:rPr lang="en-US" sz="1800" dirty="0">
                <a:latin typeface="Bookman Old Style" panose="02050604050505020204" pitchFamily="18" charset="0"/>
              </a:rPr>
              <a:t>. Akan </a:t>
            </a:r>
            <a:r>
              <a:rPr lang="en-US" sz="1800" dirty="0" err="1">
                <a:latin typeface="Bookman Old Style" panose="02050604050505020204" pitchFamily="18" charset="0"/>
              </a:rPr>
              <a:t>tetapi</a:t>
            </a:r>
            <a:r>
              <a:rPr lang="en-US" sz="1800" dirty="0">
                <a:latin typeface="Bookman Old Style" panose="02050604050505020204" pitchFamily="18" charset="0"/>
              </a:rPr>
              <a:t> pada </a:t>
            </a:r>
            <a:r>
              <a:rPr lang="en-US" sz="1800" dirty="0" err="1">
                <a:latin typeface="Bookman Old Style" panose="02050604050505020204" pitchFamily="18" charset="0"/>
              </a:rPr>
              <a:t>penggunaannya</a:t>
            </a:r>
            <a:r>
              <a:rPr lang="en-US" sz="1800" dirty="0">
                <a:latin typeface="Bookman Old Style" panose="02050604050505020204" pitchFamily="18" charset="0"/>
              </a:rPr>
              <a:t>, Tweet </a:t>
            </a:r>
            <a:r>
              <a:rPr lang="en-US" sz="1800" dirty="0" err="1">
                <a:latin typeface="Bookman Old Style" panose="02050604050505020204" pitchFamily="18" charset="0"/>
              </a:rPr>
              <a:t>dapat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mengandung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sentimen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positif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dirty="0" err="1">
                <a:latin typeface="Bookman Old Style" panose="02050604050505020204" pitchFamily="18" charset="0"/>
              </a:rPr>
              <a:t>sentimen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negatif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dirty="0" err="1">
                <a:latin typeface="Bookman Old Style" panose="02050604050505020204" pitchFamily="18" charset="0"/>
              </a:rPr>
              <a:t>ataupun</a:t>
            </a:r>
            <a:r>
              <a:rPr lang="en-US" sz="1800" dirty="0">
                <a:latin typeface="Bookman Old Style" panose="02050604050505020204" pitchFamily="18" charset="0"/>
              </a:rPr>
              <a:t> sentiment </a:t>
            </a:r>
            <a:r>
              <a:rPr lang="en-US" sz="1800" dirty="0" err="1">
                <a:latin typeface="Bookman Old Style" panose="02050604050505020204" pitchFamily="18" charset="0"/>
              </a:rPr>
              <a:t>netral</a:t>
            </a:r>
            <a:r>
              <a:rPr lang="en-US" sz="1800" dirty="0">
                <a:latin typeface="Bookman Old Style" panose="02050604050505020204" pitchFamily="18" charset="0"/>
              </a:rPr>
              <a:t>. 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800" dirty="0">
                <a:latin typeface="Bookman Old Style" panose="02050604050505020204" pitchFamily="18" charset="0"/>
              </a:rPr>
              <a:t>	</a:t>
            </a:r>
            <a:r>
              <a:rPr lang="en-US" sz="1800" dirty="0" err="1">
                <a:latin typeface="Bookman Old Style" panose="02050604050505020204" pitchFamily="18" charset="0"/>
              </a:rPr>
              <a:t>Penelitian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ini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bertujuan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untuk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membentuk</a:t>
            </a:r>
            <a:r>
              <a:rPr lang="en-US" sz="1800" dirty="0">
                <a:latin typeface="Bookman Old Style" panose="02050604050505020204" pitchFamily="18" charset="0"/>
              </a:rPr>
              <a:t> model </a:t>
            </a:r>
            <a:r>
              <a:rPr lang="en-US" sz="1800" i="1" dirty="0">
                <a:latin typeface="Bookman Old Style" panose="02050604050505020204" pitchFamily="18" charset="0"/>
              </a:rPr>
              <a:t>Neural Network </a:t>
            </a:r>
            <a:r>
              <a:rPr lang="en-US" sz="1800" dirty="0">
                <a:latin typeface="Bookman Old Style" panose="02050604050505020204" pitchFamily="18" charset="0"/>
              </a:rPr>
              <a:t>dan </a:t>
            </a:r>
            <a:r>
              <a:rPr lang="en-US" sz="1800" i="1" dirty="0">
                <a:latin typeface="Bookman Old Style" panose="02050604050505020204" pitchFamily="18" charset="0"/>
              </a:rPr>
              <a:t>Long Short Term Memory (LSTM) </a:t>
            </a:r>
            <a:r>
              <a:rPr lang="en-US" sz="1800" dirty="0">
                <a:latin typeface="Bookman Old Style" panose="02050604050505020204" pitchFamily="18" charset="0"/>
              </a:rPr>
              <a:t>yang </a:t>
            </a:r>
            <a:r>
              <a:rPr lang="en-US" sz="1800" dirty="0" err="1">
                <a:latin typeface="Bookman Old Style" panose="02050604050505020204" pitchFamily="18" charset="0"/>
              </a:rPr>
              <a:t>dapat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melakukan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klasifikasi</a:t>
            </a:r>
            <a:r>
              <a:rPr lang="en-US" sz="1800" dirty="0">
                <a:latin typeface="Bookman Old Style" panose="02050604050505020204" pitchFamily="18" charset="0"/>
              </a:rPr>
              <a:t> tweet </a:t>
            </a:r>
            <a:r>
              <a:rPr lang="en-US" sz="1800" dirty="0" err="1">
                <a:latin typeface="Bookman Old Style" panose="02050604050505020204" pitchFamily="18" charset="0"/>
              </a:rPr>
              <a:t>berdasarkan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klasifikasi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sentimen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en-US" sz="1800" dirty="0" err="1">
                <a:latin typeface="Bookman Old Style" panose="02050604050505020204" pitchFamily="18" charset="0"/>
              </a:rPr>
              <a:t>positif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en-US" sz="1800" dirty="0" err="1">
                <a:latin typeface="Bookman Old Style" panose="02050604050505020204" pitchFamily="18" charset="0"/>
              </a:rPr>
              <a:t>negatif</a:t>
            </a:r>
            <a:r>
              <a:rPr lang="en-US" sz="1800" dirty="0">
                <a:latin typeface="Bookman Old Style" panose="02050604050505020204" pitchFamily="18" charset="0"/>
              </a:rPr>
              <a:t> dan </a:t>
            </a:r>
            <a:r>
              <a:rPr lang="en-US" sz="1800" dirty="0" err="1">
                <a:latin typeface="Bookman Old Style" panose="02050604050505020204" pitchFamily="18" charset="0"/>
              </a:rPr>
              <a:t>netral</a:t>
            </a:r>
            <a:r>
              <a:rPr lang="en-US" sz="1800" dirty="0">
                <a:latin typeface="Bookman Old Style" panose="02050604050505020204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176a9a900_1_4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2a176a9a900_1_42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g2a176a9a900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a176a9a900_1_42"/>
          <p:cNvSpPr txBox="1">
            <a:spLocks noGrp="1"/>
          </p:cNvSpPr>
          <p:nvPr>
            <p:ph type="ctrTitle" idx="4294967295"/>
          </p:nvPr>
        </p:nvSpPr>
        <p:spPr>
          <a:xfrm>
            <a:off x="7270900" y="2233025"/>
            <a:ext cx="3963300" cy="29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4400">
                <a:solidFill>
                  <a:schemeClr val="lt1"/>
                </a:solidFill>
                <a:highlight>
                  <a:schemeClr val="dk1"/>
                </a:highlight>
              </a:rPr>
              <a:t>METODE PENELITIAN </a:t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2a089614e7e_2_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7938" y="1863450"/>
            <a:ext cx="9149475" cy="40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a089614e7e_2_7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METODE PENELITIAN:</a:t>
            </a:r>
            <a:endParaRPr sz="24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TAHAPAN PENELITIAN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089614e7e_2_78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/>
              <a:t>METODE PENELITIAN</a:t>
            </a:r>
            <a:br>
              <a:rPr lang="en-US"/>
            </a:br>
            <a:r>
              <a:rPr lang="en-US" i="1"/>
              <a:t>Prepare Datasets</a:t>
            </a:r>
            <a:endParaRPr i="1"/>
          </a:p>
        </p:txBody>
      </p:sp>
      <p:sp>
        <p:nvSpPr>
          <p:cNvPr id="142" name="Google Shape;142;g2a089614e7e_2_78"/>
          <p:cNvSpPr txBox="1"/>
          <p:nvPr/>
        </p:nvSpPr>
        <p:spPr>
          <a:xfrm>
            <a:off x="1137525" y="2032000"/>
            <a:ext cx="3511757" cy="9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untuk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membuat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model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analisis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2000" b="0" i="0" u="none" strike="noStrike" cap="none" dirty="0">
              <a:solidFill>
                <a:srgbClr val="EC701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43" name="Google Shape;143;g2a089614e7e_2_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5950" y="2961475"/>
            <a:ext cx="3623332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a089614e7e_2_78"/>
          <p:cNvPicPr preferRelativeResize="0"/>
          <p:nvPr/>
        </p:nvPicPr>
        <p:blipFill rotWithShape="1">
          <a:blip r:embed="rId5">
            <a:alphaModFix/>
          </a:blip>
          <a:srcRect l="7040" t="13459" r="31950" b="7774"/>
          <a:stretch/>
        </p:blipFill>
        <p:spPr>
          <a:xfrm>
            <a:off x="5731048" y="2928600"/>
            <a:ext cx="2345567" cy="24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a089614e7e_2_78"/>
          <p:cNvSpPr txBox="1"/>
          <p:nvPr/>
        </p:nvSpPr>
        <p:spPr>
          <a:xfrm>
            <a:off x="5692675" y="2042900"/>
            <a:ext cx="5380200" cy="60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untuk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analisis</a:t>
            </a:r>
            <a:r>
              <a:rPr lang="en-US" sz="2000" b="0" i="0" u="sng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sng" strike="noStrike" cap="none" dirty="0" err="1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sentimen</a:t>
            </a:r>
            <a:r>
              <a:rPr lang="en-US" sz="2000" b="0" i="0" u="none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endParaRPr sz="2000" b="0" i="0" u="none" strike="noStrike" cap="none" dirty="0">
              <a:solidFill>
                <a:srgbClr val="EC701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6" name="Google Shape;146;g2a089614e7e_2_78"/>
          <p:cNvSpPr/>
          <p:nvPr/>
        </p:nvSpPr>
        <p:spPr>
          <a:xfrm>
            <a:off x="5713024" y="3962366"/>
            <a:ext cx="1737000" cy="398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7" name="Google Shape;147;g2a089614e7e_2_78"/>
          <p:cNvSpPr/>
          <p:nvPr/>
        </p:nvSpPr>
        <p:spPr>
          <a:xfrm>
            <a:off x="5692675" y="4360964"/>
            <a:ext cx="2422200" cy="443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g2a089614e7e_2_78"/>
          <p:cNvSpPr txBox="1">
            <a:spLocks noGrp="1"/>
          </p:cNvSpPr>
          <p:nvPr>
            <p:ph type="title"/>
          </p:nvPr>
        </p:nvSpPr>
        <p:spPr>
          <a:xfrm>
            <a:off x="5609425" y="5366274"/>
            <a:ext cx="2978221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600"/>
              <a:t>+ Stopwords by Sastrawi</a:t>
            </a:r>
            <a:endParaRPr sz="1600"/>
          </a:p>
        </p:txBody>
      </p:sp>
      <p:pic>
        <p:nvPicPr>
          <p:cNvPr id="149" name="Google Shape;149;g2a089614e7e_2_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7675" y="2792738"/>
            <a:ext cx="2609850" cy="1143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g2a089614e7e_2_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87675" y="4360975"/>
            <a:ext cx="2124075" cy="117157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51" name="Google Shape;151;g2a089614e7e_2_78"/>
          <p:cNvCxnSpPr>
            <a:stCxn id="146" idx="7"/>
            <a:endCxn id="149" idx="1"/>
          </p:cNvCxnSpPr>
          <p:nvPr/>
        </p:nvCxnSpPr>
        <p:spPr>
          <a:xfrm rot="10800000" flipH="1">
            <a:off x="7195646" y="3364354"/>
            <a:ext cx="1392000" cy="65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2" name="Google Shape;152;g2a089614e7e_2_78"/>
          <p:cNvCxnSpPr>
            <a:stCxn id="147" idx="6"/>
            <a:endCxn id="150" idx="1"/>
          </p:cNvCxnSpPr>
          <p:nvPr/>
        </p:nvCxnSpPr>
        <p:spPr>
          <a:xfrm>
            <a:off x="8114875" y="4582664"/>
            <a:ext cx="472800" cy="364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g2a089614e7e_2_7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564100" y="3676863"/>
            <a:ext cx="952500" cy="43815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g2a089614e7e_2_7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77050" y="5272000"/>
            <a:ext cx="925069" cy="467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2a089614e7e_2_108"/>
          <p:cNvGrpSpPr/>
          <p:nvPr/>
        </p:nvGrpSpPr>
        <p:grpSpPr>
          <a:xfrm>
            <a:off x="1034102" y="2067624"/>
            <a:ext cx="8058512" cy="1925374"/>
            <a:chOff x="-63178" y="101664"/>
            <a:chExt cx="8058512" cy="1925374"/>
          </a:xfrm>
        </p:grpSpPr>
        <p:sp>
          <p:nvSpPr>
            <p:cNvPr id="160" name="Google Shape;160;g2a089614e7e_2_108"/>
            <p:cNvSpPr/>
            <p:nvPr/>
          </p:nvSpPr>
          <p:spPr>
            <a:xfrm>
              <a:off x="-63178" y="101664"/>
              <a:ext cx="7932156" cy="1155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g2a089614e7e_2_108"/>
            <p:cNvSpPr txBox="1"/>
            <p:nvPr/>
          </p:nvSpPr>
          <p:spPr>
            <a:xfrm>
              <a:off x="-63178" y="390470"/>
              <a:ext cx="7643350" cy="577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254000" bIns="18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Check Null Values</a:t>
              </a:r>
              <a:endParaRPr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62" name="Google Shape;162;g2a089614e7e_2_108"/>
            <p:cNvSpPr/>
            <p:nvPr/>
          </p:nvSpPr>
          <p:spPr>
            <a:xfrm>
              <a:off x="2253567" y="486739"/>
              <a:ext cx="5741767" cy="1155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g2a089614e7e_2_108"/>
            <p:cNvSpPr txBox="1"/>
            <p:nvPr/>
          </p:nvSpPr>
          <p:spPr>
            <a:xfrm>
              <a:off x="2421958" y="775540"/>
              <a:ext cx="5284500" cy="5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254000" bIns="18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Drop Duplicated Values</a:t>
              </a:r>
              <a:endParaRPr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  <p:sp>
          <p:nvSpPr>
            <p:cNvPr id="164" name="Google Shape;164;g2a089614e7e_2_108"/>
            <p:cNvSpPr/>
            <p:nvPr/>
          </p:nvSpPr>
          <p:spPr>
            <a:xfrm>
              <a:off x="5181719" y="871814"/>
              <a:ext cx="2734225" cy="115522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g2a089614e7e_2_108"/>
            <p:cNvSpPr txBox="1"/>
            <p:nvPr/>
          </p:nvSpPr>
          <p:spPr>
            <a:xfrm>
              <a:off x="5181719" y="1160620"/>
              <a:ext cx="2445419" cy="577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254000" bIns="183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i="0" u="none" strike="noStrike" cap="none">
                  <a:solidFill>
                    <a:schemeClr val="lt1"/>
                  </a:solidFill>
                  <a:latin typeface="Bookman Old Style"/>
                  <a:ea typeface="Bookman Old Style"/>
                  <a:cs typeface="Bookman Old Style"/>
                  <a:sym typeface="Bookman Old Style"/>
                </a:rPr>
                <a:t>Cleansing Data </a:t>
              </a:r>
              <a:endParaRPr>
                <a:latin typeface="Bookman Old Style"/>
                <a:ea typeface="Bookman Old Style"/>
                <a:cs typeface="Bookman Old Style"/>
                <a:sym typeface="Bookman Old Style"/>
              </a:endParaRPr>
            </a:p>
          </p:txBody>
        </p:sp>
      </p:grpSp>
      <p:pic>
        <p:nvPicPr>
          <p:cNvPr id="166" name="Google Shape;166;g2a089614e7e_2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7280" y="3053172"/>
            <a:ext cx="2217741" cy="154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a089614e7e_2_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2161" y="3764535"/>
            <a:ext cx="2971479" cy="72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a089614e7e_2_108"/>
          <p:cNvSpPr txBox="1"/>
          <p:nvPr/>
        </p:nvSpPr>
        <p:spPr>
          <a:xfrm>
            <a:off x="3149931" y="3242782"/>
            <a:ext cx="1408595" cy="4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man Old Style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Before:</a:t>
            </a:r>
            <a:endParaRPr/>
          </a:p>
        </p:txBody>
      </p:sp>
      <p:sp>
        <p:nvSpPr>
          <p:cNvPr id="169" name="Google Shape;169;g2a089614e7e_2_108"/>
          <p:cNvSpPr txBox="1"/>
          <p:nvPr/>
        </p:nvSpPr>
        <p:spPr>
          <a:xfrm>
            <a:off x="3142311" y="4378162"/>
            <a:ext cx="1408595" cy="48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01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Bookman Old Style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After:</a:t>
            </a:r>
            <a:endParaRPr/>
          </a:p>
        </p:txBody>
      </p:sp>
      <p:pic>
        <p:nvPicPr>
          <p:cNvPr id="170" name="Google Shape;170;g2a089614e7e_2_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2021" y="4878000"/>
            <a:ext cx="4115374" cy="66684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089614e7e_2_108"/>
          <p:cNvSpPr txBox="1"/>
          <p:nvPr/>
        </p:nvSpPr>
        <p:spPr>
          <a:xfrm>
            <a:off x="6287401" y="5018475"/>
            <a:ext cx="411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44500" marR="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 startAt="2"/>
            </a:pPr>
            <a:r>
              <a:rPr lang="en-US" sz="1800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Slang Words</a:t>
            </a:r>
            <a:r>
              <a:rPr lang="en-US" sz="18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Normalization</a:t>
            </a:r>
            <a:endParaRPr/>
          </a:p>
          <a:p>
            <a:pPr marL="444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 startAt="2"/>
            </a:pPr>
            <a:r>
              <a:rPr lang="en-US" sz="18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Stopwords Removal</a:t>
            </a:r>
            <a:endParaRPr/>
          </a:p>
        </p:txBody>
      </p:sp>
      <p:sp>
        <p:nvSpPr>
          <p:cNvPr id="172" name="Google Shape;172;g2a089614e7e_2_108"/>
          <p:cNvSpPr txBox="1"/>
          <p:nvPr/>
        </p:nvSpPr>
        <p:spPr>
          <a:xfrm>
            <a:off x="6258865" y="3692369"/>
            <a:ext cx="36486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44500" marR="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45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Regex</a:t>
            </a:r>
            <a:endParaRPr/>
          </a:p>
        </p:txBody>
      </p:sp>
      <p:sp>
        <p:nvSpPr>
          <p:cNvPr id="173" name="Google Shape;173;g2a089614e7e_2_108"/>
          <p:cNvSpPr txBox="1"/>
          <p:nvPr/>
        </p:nvSpPr>
        <p:spPr>
          <a:xfrm>
            <a:off x="6592195" y="4078869"/>
            <a:ext cx="4140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Lowercase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Remove emoji</a:t>
            </a:r>
            <a:r>
              <a:rPr lang="en-US"/>
              <a:t>, </a:t>
            </a: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url, </a:t>
            </a:r>
            <a:r>
              <a:rPr lang="en-US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</a:t>
            </a: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on-alphanumeric</a:t>
            </a:r>
            <a:endParaRPr/>
          </a:p>
          <a:p>
            <a:pPr marL="3873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etc</a:t>
            </a:r>
            <a:endParaRPr sz="1400" b="0" i="0" u="none" strike="noStrike" cap="none">
              <a:solidFill>
                <a:srgbClr val="3F3F3F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74" name="Google Shape;174;g2a089614e7e_2_108"/>
          <p:cNvSpPr txBox="1"/>
          <p:nvPr/>
        </p:nvSpPr>
        <p:spPr>
          <a:xfrm>
            <a:off x="9079311" y="2348523"/>
            <a:ext cx="22326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475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0627"/>
              <a:buFont typeface="Bookman Old Style"/>
              <a:buNone/>
            </a:pPr>
            <a:r>
              <a:rPr lang="en-US" sz="4700" b="1" i="0" u="none" strike="noStrike" cap="none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Normal Text using Exploratory Data Analysis (EDA)</a:t>
            </a:r>
            <a:endParaRPr/>
          </a:p>
        </p:txBody>
      </p:sp>
      <p:sp>
        <p:nvSpPr>
          <p:cNvPr id="175" name="Google Shape;175;g2a089614e7e_2_108"/>
          <p:cNvSpPr txBox="1">
            <a:spLocks noGrp="1"/>
          </p:cNvSpPr>
          <p:nvPr>
            <p:ph type="title"/>
          </p:nvPr>
        </p:nvSpPr>
        <p:spPr>
          <a:xfrm>
            <a:off x="1097280" y="395787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/>
              <a:t>METODE PENELITIAN</a:t>
            </a:r>
            <a:br>
              <a:rPr lang="en-US"/>
            </a:br>
            <a:r>
              <a:rPr lang="en-US" i="1"/>
              <a:t>Text Normalization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"/>
          <p:cNvSpPr txBox="1">
            <a:spLocks noGrp="1"/>
          </p:cNvSpPr>
          <p:nvPr>
            <p:ph type="title"/>
          </p:nvPr>
        </p:nvSpPr>
        <p:spPr>
          <a:xfrm>
            <a:off x="1097280" y="436729"/>
            <a:ext cx="10058400" cy="139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i="1" dirty="0">
                <a:solidFill>
                  <a:srgbClr val="EC7016"/>
                </a:solidFill>
              </a:rPr>
              <a:t>Text Normalization:</a:t>
            </a:r>
            <a:br>
              <a:rPr lang="en-US" i="1" dirty="0">
                <a:solidFill>
                  <a:srgbClr val="EC7016"/>
                </a:solidFill>
              </a:rPr>
            </a:br>
            <a:r>
              <a:rPr lang="en-US" i="1" dirty="0">
                <a:solidFill>
                  <a:srgbClr val="EC7016"/>
                </a:solidFill>
              </a:rPr>
              <a:t>Text Normalization Result</a:t>
            </a:r>
            <a:endParaRPr i="1" dirty="0">
              <a:solidFill>
                <a:srgbClr val="EC7016"/>
              </a:solidFill>
            </a:endParaRPr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284" y="3918112"/>
            <a:ext cx="2271037" cy="190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0166" y="2057892"/>
            <a:ext cx="3467864" cy="175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5314" y="2964451"/>
            <a:ext cx="2967971" cy="265664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"/>
          <p:cNvSpPr txBox="1"/>
          <p:nvPr/>
        </p:nvSpPr>
        <p:spPr>
          <a:xfrm>
            <a:off x="1097280" y="2058744"/>
            <a:ext cx="2967971" cy="9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400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95744"/>
              <a:buFont typeface="Bookman Old Style"/>
              <a:buNone/>
            </a:pPr>
            <a:r>
              <a:rPr lang="en-US" sz="4700" b="0" i="0" u="none" strike="noStrike" cap="none" dirty="0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Description of Dataset to create a sentiment analysis model</a:t>
            </a:r>
            <a:endParaRPr dirty="0"/>
          </a:p>
        </p:txBody>
      </p:sp>
      <p:pic>
        <p:nvPicPr>
          <p:cNvPr id="185" name="Google Shape;18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54807" y="3947478"/>
            <a:ext cx="3946722" cy="201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"/>
          <p:cNvSpPr txBox="1"/>
          <p:nvPr/>
        </p:nvSpPr>
        <p:spPr>
          <a:xfrm>
            <a:off x="8533557" y="2971506"/>
            <a:ext cx="2967971" cy="94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47500" lnSpcReduction="20000"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80627"/>
              <a:buFont typeface="Bookman Old Style"/>
              <a:buNone/>
            </a:pPr>
            <a:r>
              <a:rPr lang="en-US" sz="4700" b="0" i="0" u="none" strike="noStrike" cap="none">
                <a:solidFill>
                  <a:srgbClr val="EC701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The Description of Dataset to create a sentiment analysis</a:t>
            </a:r>
            <a:endParaRPr/>
          </a:p>
        </p:txBody>
      </p:sp>
      <p:pic>
        <p:nvPicPr>
          <p:cNvPr id="187" name="Google Shape;187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19292" y="5728210"/>
            <a:ext cx="1705213" cy="37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"/>
          <p:cNvSpPr txBox="1"/>
          <p:nvPr/>
        </p:nvSpPr>
        <p:spPr>
          <a:xfrm>
            <a:off x="1223799" y="5760084"/>
            <a:ext cx="89160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Mean: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089614e7e_2_120"/>
          <p:cNvSpPr txBox="1">
            <a:spLocks noGrp="1"/>
          </p:cNvSpPr>
          <p:nvPr>
            <p:ph type="title"/>
          </p:nvPr>
        </p:nvSpPr>
        <p:spPr>
          <a:xfrm>
            <a:off x="1097280" y="409435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en-US" sz="2400"/>
              <a:t>METODE PENELITIAN</a:t>
            </a:r>
            <a:br>
              <a:rPr lang="en-US"/>
            </a:br>
            <a:r>
              <a:rPr lang="en-US" i="1"/>
              <a:t>Feature Extraction</a:t>
            </a:r>
            <a:endParaRPr i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73AB354-4E45-F57D-C6EE-5CC43725DBD6}"/>
              </a:ext>
            </a:extLst>
          </p:cNvPr>
          <p:cNvSpPr/>
          <p:nvPr/>
        </p:nvSpPr>
        <p:spPr>
          <a:xfrm>
            <a:off x="1218955" y="2831690"/>
            <a:ext cx="1214529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>
                <a:latin typeface="Bookman Old Style" panose="02050604050505020204" pitchFamily="18" charset="0"/>
              </a:rPr>
              <a:t>Sklearn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2C247D-0929-EFB2-70D1-F1510CAF274E}"/>
              </a:ext>
            </a:extLst>
          </p:cNvPr>
          <p:cNvSpPr/>
          <p:nvPr/>
        </p:nvSpPr>
        <p:spPr>
          <a:xfrm>
            <a:off x="1218954" y="4041576"/>
            <a:ext cx="2084686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>
                <a:latin typeface="Bookman Old Style" panose="02050604050505020204" pitchFamily="18" charset="0"/>
              </a:rPr>
              <a:t>CountVectorizer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2532AF-3C64-2BB9-2D13-0699A46F6313}"/>
              </a:ext>
            </a:extLst>
          </p:cNvPr>
          <p:cNvSpPr txBox="1"/>
          <p:nvPr/>
        </p:nvSpPr>
        <p:spPr>
          <a:xfrm>
            <a:off x="1218953" y="3441293"/>
            <a:ext cx="5108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library untuk melakukan tugas machine learning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B4AC1-2C62-C77B-DDC9-C16B0B632D7D}"/>
              </a:ext>
            </a:extLst>
          </p:cNvPr>
          <p:cNvSpPr txBox="1"/>
          <p:nvPr/>
        </p:nvSpPr>
        <p:spPr>
          <a:xfrm>
            <a:off x="1097280" y="4668382"/>
            <a:ext cx="4890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untuk melakukan BoW (Bag of Words) 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D59F0-5A2E-29C4-8359-0C591FBEDF5C}"/>
              </a:ext>
            </a:extLst>
          </p:cNvPr>
          <p:cNvSpPr txBox="1"/>
          <p:nvPr/>
        </p:nvSpPr>
        <p:spPr>
          <a:xfrm>
            <a:off x="1097280" y="2070140"/>
            <a:ext cx="2825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EC7016"/>
                </a:solidFill>
                <a:latin typeface="Bookman Old Style" panose="02050604050505020204" pitchFamily="18" charset="0"/>
              </a:rPr>
              <a:t>Neural Network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804C8D-5610-48F8-6A9A-AE66E04F66D8}"/>
              </a:ext>
            </a:extLst>
          </p:cNvPr>
          <p:cNvSpPr txBox="1"/>
          <p:nvPr/>
        </p:nvSpPr>
        <p:spPr>
          <a:xfrm>
            <a:off x="5895426" y="2067649"/>
            <a:ext cx="6434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EC7016"/>
                </a:solidFill>
                <a:latin typeface="Bookman Old Style" panose="02050604050505020204" pitchFamily="18" charset="0"/>
              </a:rPr>
              <a:t>LSTM (Long Short Term Memory Network)</a:t>
            </a:r>
            <a:endParaRPr lang="en-US" sz="2000" dirty="0">
              <a:latin typeface="Bookman Old Style" panose="0205060405050502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409976-62FF-BC71-4484-BAF2E51D2992}"/>
              </a:ext>
            </a:extLst>
          </p:cNvPr>
          <p:cNvSpPr/>
          <p:nvPr/>
        </p:nvSpPr>
        <p:spPr>
          <a:xfrm>
            <a:off x="6017101" y="3663997"/>
            <a:ext cx="2359743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Modul Tokenizer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EB85AF-C62F-7E8A-6DCE-BD5859A1C137}"/>
              </a:ext>
            </a:extLst>
          </p:cNvPr>
          <p:cNvSpPr/>
          <p:nvPr/>
        </p:nvSpPr>
        <p:spPr>
          <a:xfrm>
            <a:off x="6009482" y="2592278"/>
            <a:ext cx="1940152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dirty="0" err="1">
                <a:latin typeface="Bookman Old Style" panose="02050604050505020204" pitchFamily="18" charset="0"/>
              </a:rPr>
              <a:t>Tensorflow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107FF6-217B-BD76-6039-39C5BBE26B38}"/>
              </a:ext>
            </a:extLst>
          </p:cNvPr>
          <p:cNvSpPr txBox="1"/>
          <p:nvPr/>
        </p:nvSpPr>
        <p:spPr>
          <a:xfrm>
            <a:off x="6009480" y="3201881"/>
            <a:ext cx="51081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library untuk melakukan tugas machine learning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46CA3-CEC4-044E-30CA-4A1E45027D24}"/>
              </a:ext>
            </a:extLst>
          </p:cNvPr>
          <p:cNvSpPr txBox="1"/>
          <p:nvPr/>
        </p:nvSpPr>
        <p:spPr>
          <a:xfrm>
            <a:off x="6009480" y="4273922"/>
            <a:ext cx="4037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mengubah teks menjadi urutan bilangan bulat atau menjadi vektor 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E65E65-B0EB-2C88-84CF-F94AE2EE8FE3}"/>
              </a:ext>
            </a:extLst>
          </p:cNvPr>
          <p:cNvSpPr txBox="1"/>
          <p:nvPr/>
        </p:nvSpPr>
        <p:spPr>
          <a:xfrm>
            <a:off x="6017101" y="5525508"/>
            <a:ext cx="6092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mengubah list dari sequence jadi vektor/array bentuk 2D </a:t>
            </a:r>
            <a:r>
              <a:rPr lang="en" dirty="0">
                <a:solidFill>
                  <a:schemeClr val="dk1"/>
                </a:solidFill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agar model dapat </a:t>
            </a:r>
            <a:r>
              <a:rPr lang="en" sz="1400" dirty="0">
                <a:solidFill>
                  <a:schemeClr val="dk1"/>
                </a:solidFill>
                <a:latin typeface="Bookman Old Style" panose="02050604050505020204" pitchFamily="18" charset="0"/>
                <a:ea typeface="Montserrat"/>
                <a:cs typeface="Montserrat"/>
                <a:sym typeface="Montserrat"/>
              </a:rPr>
              <a:t>diproses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CD40759-17CE-47FF-CF6F-E4D9AE42EC8A}"/>
              </a:ext>
            </a:extLst>
          </p:cNvPr>
          <p:cNvSpPr/>
          <p:nvPr/>
        </p:nvSpPr>
        <p:spPr>
          <a:xfrm>
            <a:off x="6017102" y="4921660"/>
            <a:ext cx="3097408" cy="52322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dirty="0">
                <a:latin typeface="Bookman Old Style" panose="02050604050505020204" pitchFamily="18" charset="0"/>
              </a:rPr>
              <a:t>Modul </a:t>
            </a:r>
            <a:r>
              <a:rPr lang="en-US" sz="1800" dirty="0" err="1">
                <a:latin typeface="Bookman Old Style" panose="02050604050505020204" pitchFamily="18" charset="0"/>
              </a:rPr>
              <a:t>pad_sequences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1246</Words>
  <Application>Microsoft Office PowerPoint</Application>
  <PresentationFormat>Widescreen</PresentationFormat>
  <Paragraphs>179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Montserrat</vt:lpstr>
      <vt:lpstr>Libre Franklin</vt:lpstr>
      <vt:lpstr>Arial</vt:lpstr>
      <vt:lpstr>Calibri</vt:lpstr>
      <vt:lpstr>Bookman Old Style</vt:lpstr>
      <vt:lpstr>Custom</vt:lpstr>
      <vt:lpstr>Custom</vt:lpstr>
      <vt:lpstr>Custom</vt:lpstr>
      <vt:lpstr>Analisis Sentimen </vt:lpstr>
      <vt:lpstr>PUJI MARYANE Github : Analisis Sentimen Gdrive : Analisis Sentimen Excel : Kalkulasi Neural Network</vt:lpstr>
      <vt:lpstr>PENDAHULUAN </vt:lpstr>
      <vt:lpstr>PowerPoint Presentation</vt:lpstr>
      <vt:lpstr>METODE PENELITIAN: TAHAPAN PENELITIAN</vt:lpstr>
      <vt:lpstr>METODE PENELITIAN Prepare Datasets</vt:lpstr>
      <vt:lpstr>METODE PENELITIAN Text Normalization</vt:lpstr>
      <vt:lpstr>Text Normalization: Text Normalization Result</vt:lpstr>
      <vt:lpstr>METODE PENELITIAN Feature Extraction</vt:lpstr>
      <vt:lpstr>Splitting Dataset</vt:lpstr>
      <vt:lpstr>Model Training: Metode Kalkulasi Neural Network</vt:lpstr>
      <vt:lpstr>METODE PENELITIAN Model Testing &amp; Evaluation</vt:lpstr>
      <vt:lpstr>METODE PENELITIAN Predict &amp; Model Deployment</vt:lpstr>
      <vt:lpstr>PowerPoint Presentation</vt:lpstr>
      <vt:lpstr>HASIL DAN PEMBAHASAN Neural Network Calculation</vt:lpstr>
      <vt:lpstr>HASIL DAN PEMBAHASAN NEUTRAL NETWORK</vt:lpstr>
      <vt:lpstr>HASIL DAN PEMBAHASAN LSTM </vt:lpstr>
      <vt:lpstr>KESIMPULAN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Analisis Sentimen </dc:title>
  <dc:creator>6219</dc:creator>
  <cp:lastModifiedBy>6219</cp:lastModifiedBy>
  <cp:revision>6</cp:revision>
  <dcterms:created xsi:type="dcterms:W3CDTF">2023-11-20T08:28:18Z</dcterms:created>
  <dcterms:modified xsi:type="dcterms:W3CDTF">2023-12-05T10:36:21Z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